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Montserrat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11" Type="http://schemas.openxmlformats.org/officeDocument/2006/relationships/slide" Target="slides/slide6.xml"/><Relationship Id="rId22" Type="http://schemas.openxmlformats.org/officeDocument/2006/relationships/font" Target="fonts/Lato-boldItalic.fntdata"/><Relationship Id="rId10" Type="http://schemas.openxmlformats.org/officeDocument/2006/relationships/slide" Target="slides/slide5.xml"/><Relationship Id="rId21" Type="http://schemas.openxmlformats.org/officeDocument/2006/relationships/font" Target="fonts/La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slide" Target="slides/slide9.xml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regular.fnt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778a073fad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778a073fad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7a62414d7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7a62414d7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778a073fad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778a073fad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778a073fad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778a073fad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778a073fad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778a073fad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778a073fad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778a073fad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79b1c277e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79b1c277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778a073fad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778a073fad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11" Type="http://schemas.openxmlformats.org/officeDocument/2006/relationships/image" Target="../media/image9.png"/><Relationship Id="rId10" Type="http://schemas.openxmlformats.org/officeDocument/2006/relationships/image" Target="../media/image6.png"/><Relationship Id="rId12" Type="http://schemas.openxmlformats.org/officeDocument/2006/relationships/image" Target="../media/image16.png"/><Relationship Id="rId9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15.png"/><Relationship Id="rId7" Type="http://schemas.openxmlformats.org/officeDocument/2006/relationships/image" Target="../media/image10.png"/><Relationship Id="rId8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informatica.emmauscollege.nl/" TargetMode="External"/><Relationship Id="rId4" Type="http://schemas.openxmlformats.org/officeDocument/2006/relationships/hyperlink" Target="https://moodle.informatica-actief.nl/login/index.php" TargetMode="External"/><Relationship Id="rId5" Type="http://schemas.openxmlformats.org/officeDocument/2006/relationships/hyperlink" Target="https://www.khanacademy.org" TargetMode="External"/><Relationship Id="rId6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hyperlink" Target="https://www.ftcbenelux.eu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khanacademy.org/" TargetMode="External"/><Relationship Id="rId4" Type="http://schemas.openxmlformats.org/officeDocument/2006/relationships/hyperlink" Target="http://nl.khanacademy.org/" TargetMode="External"/><Relationship Id="rId5" Type="http://schemas.openxmlformats.org/officeDocument/2006/relationships/hyperlink" Target="https://forms.gle/jT5ucMkJ1v8pZ1mi9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Introductie Informatica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150575" y="4555300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Mnr. Segers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Over mezelf</a:t>
            </a:r>
            <a:endParaRPr/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1297500" y="1567550"/>
            <a:ext cx="3678000" cy="32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"/>
              <a:t>Oorsprong in België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nl"/>
              <a:t>Triatleet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nl"/>
              <a:t>Master Computer Science aan de TU Delft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"/>
              <a:t>L</a:t>
            </a:r>
            <a:r>
              <a:rPr lang="nl"/>
              <a:t>erarenopleiding</a:t>
            </a:r>
            <a:r>
              <a:rPr lang="nl"/>
              <a:t> aan de TU Delft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nl"/>
              <a:t>Niet al het </a:t>
            </a:r>
            <a:r>
              <a:rPr lang="nl"/>
              <a:t>lesmateriaal</a:t>
            </a:r>
            <a:r>
              <a:rPr lang="nl"/>
              <a:t> op voorhand aanwezig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nl"/>
              <a:t>Planning tot </a:t>
            </a:r>
            <a:r>
              <a:rPr lang="nl"/>
              <a:t>herfstvakantie</a:t>
            </a:r>
            <a:r>
              <a:rPr lang="nl"/>
              <a:t> gemaakt, volgende periode kan nog wijzigen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nl"/>
              <a:t>Proefkonijn voor opdrachten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nl"/>
              <a:t>Open voor feedback</a:t>
            </a:r>
            <a:endParaRPr/>
          </a:p>
        </p:txBody>
      </p:sp>
      <p:pic>
        <p:nvPicPr>
          <p:cNvPr id="142" name="Google Shape;14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9" y="1167174"/>
            <a:ext cx="1185425" cy="102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0287" y="1786724"/>
            <a:ext cx="1274550" cy="127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04500" y="3313050"/>
            <a:ext cx="3286125" cy="139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Wat is Informatica? Waarom is het leuk en relevant?</a:t>
            </a:r>
            <a:endParaRPr/>
          </a:p>
        </p:txBody>
      </p:sp>
      <p:sp>
        <p:nvSpPr>
          <p:cNvPr id="150" name="Google Shape;150;p1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"/>
              <a:t>+ 50% praktijklessen ⮕Je gaat zelf aan de slag en kiest zelf hoe het eindresultaat eruit ziet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"/>
              <a:t>Leert skills die in elke sector van toepassing zijn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998" y="2984348"/>
            <a:ext cx="1788925" cy="178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1500" y="3160388"/>
            <a:ext cx="27622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1638" y="2608300"/>
            <a:ext cx="200025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55750" y="3102513"/>
            <a:ext cx="2952750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21650" y="2954888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75800" y="2937663"/>
            <a:ext cx="2581275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1000" y="3102525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93875" y="3102525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49635" y="2984360"/>
            <a:ext cx="1788925" cy="178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641500" y="3028813"/>
            <a:ext cx="3276100" cy="178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Programma Informatica</a:t>
            </a:r>
            <a:endParaRPr/>
          </a:p>
        </p:txBody>
      </p:sp>
      <p:pic>
        <p:nvPicPr>
          <p:cNvPr id="166" name="Google Shape;16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0250"/>
            <a:ext cx="8839204" cy="3103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Programma Informatica</a:t>
            </a:r>
            <a:endParaRPr/>
          </a:p>
        </p:txBody>
      </p:sp>
      <p:pic>
        <p:nvPicPr>
          <p:cNvPr id="172" name="Google Shape;17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00" y="2643722"/>
            <a:ext cx="6938025" cy="225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7"/>
          <p:cNvPicPr preferRelativeResize="0"/>
          <p:nvPr/>
        </p:nvPicPr>
        <p:blipFill rotWithShape="1">
          <a:blip r:embed="rId4">
            <a:alphaModFix/>
          </a:blip>
          <a:srcRect b="0" l="0" r="76700" t="6881"/>
          <a:stretch/>
        </p:blipFill>
        <p:spPr>
          <a:xfrm>
            <a:off x="6085500" y="851650"/>
            <a:ext cx="2621998" cy="367879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7"/>
          <p:cNvSpPr txBox="1"/>
          <p:nvPr/>
        </p:nvSpPr>
        <p:spPr>
          <a:xfrm>
            <a:off x="1325725" y="1207975"/>
            <a:ext cx="4284600" cy="10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nl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Wegingen te vinden op PTA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nl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Praktische opdrachten niet te herkansen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Hoe gaan we werken dit jaar?</a:t>
            </a:r>
            <a:endParaRPr/>
          </a:p>
        </p:txBody>
      </p:sp>
      <p:sp>
        <p:nvSpPr>
          <p:cNvPr id="180" name="Google Shape;180;p1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"/>
              <a:t>Reverse classroom approach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"/>
              <a:t>4H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nl"/>
              <a:t>Woensdag 1ste uur: Extra uitleg + oefenen met inhoud vorige les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nl"/>
              <a:t>Maandag en Vrijdag 7de uur: Zelf leren/oefenen of werken aan PO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"/>
              <a:t>4V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nl"/>
              <a:t>Vrijdag 5de uur: </a:t>
            </a:r>
            <a:r>
              <a:rPr lang="nl"/>
              <a:t>Extra uitleg + oefenen met inhoud vorige les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nl"/>
              <a:t>Maandag 1ste en 2de uur: </a:t>
            </a:r>
            <a:r>
              <a:rPr lang="nl"/>
              <a:t>Zelf leren/oefenen </a:t>
            </a:r>
            <a:r>
              <a:rPr lang="nl"/>
              <a:t>of werken aan PO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nl"/>
              <a:t>Huiswerk en Berichten in Magister + Slides op de site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"/>
              <a:t>Neem altijd bedrade of </a:t>
            </a:r>
            <a:r>
              <a:rPr lang="nl"/>
              <a:t>opgeladen</a:t>
            </a:r>
            <a:r>
              <a:rPr lang="nl"/>
              <a:t> </a:t>
            </a:r>
            <a:r>
              <a:rPr lang="nl"/>
              <a:t>bluetooth</a:t>
            </a:r>
            <a:r>
              <a:rPr lang="nl"/>
              <a:t> oortjes mee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"/>
              <a:t>Je werkt actief mee aan de opdrachten. Spelletjes spelen op de computer kan thuis.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Belangrijke sites</a:t>
            </a:r>
            <a:endParaRPr/>
          </a:p>
        </p:txBody>
      </p:sp>
      <p:sp>
        <p:nvSpPr>
          <p:cNvPr id="186" name="Google Shape;186;p1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" u="sng">
                <a:solidFill>
                  <a:schemeClr val="hlink"/>
                </a:solidFill>
                <a:hlinkClick r:id="rId3"/>
              </a:rPr>
              <a:t>https://informatica.emmauscollege.nl/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" u="sng">
                <a:solidFill>
                  <a:schemeClr val="hlink"/>
                </a:solidFill>
                <a:hlinkClick r:id="rId4"/>
              </a:rPr>
              <a:t>https://moodle.informatica-actief.nl/login/index.php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" u="sng">
                <a:solidFill>
                  <a:schemeClr val="hlink"/>
                </a:solidFill>
                <a:hlinkClick r:id="rId5"/>
              </a:rPr>
              <a:t>https://www.khanacademy.org</a:t>
            </a:r>
            <a:endParaRPr/>
          </a:p>
        </p:txBody>
      </p:sp>
      <p:pic>
        <p:nvPicPr>
          <p:cNvPr id="187" name="Google Shape;18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69625" y="2707375"/>
            <a:ext cx="2381250" cy="19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FTC team (First tech challenge)</a:t>
            </a:r>
            <a:endParaRPr/>
          </a:p>
        </p:txBody>
      </p:sp>
      <p:pic>
        <p:nvPicPr>
          <p:cNvPr id="193" name="Google Shape;19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852" y="1917725"/>
            <a:ext cx="2810775" cy="221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1577" y="1257725"/>
            <a:ext cx="3766240" cy="353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0"/>
          <p:cNvSpPr txBox="1"/>
          <p:nvPr/>
        </p:nvSpPr>
        <p:spPr>
          <a:xfrm>
            <a:off x="1297500" y="1307850"/>
            <a:ext cx="22770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3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https://www.ftcbenelux.eu/</a:t>
            </a:r>
            <a:r>
              <a:rPr lang="nl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Stappen te voltooien voor einde les</a:t>
            </a:r>
            <a:endParaRPr/>
          </a:p>
        </p:txBody>
      </p:sp>
      <p:sp>
        <p:nvSpPr>
          <p:cNvPr id="201" name="Google Shape;201;p21"/>
          <p:cNvSpPr txBox="1"/>
          <p:nvPr>
            <p:ph idx="1" type="body"/>
          </p:nvPr>
        </p:nvSpPr>
        <p:spPr>
          <a:xfrm>
            <a:off x="1297500" y="1034375"/>
            <a:ext cx="7038900" cy="406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arenR"/>
            </a:pPr>
            <a:r>
              <a:rPr lang="nl"/>
              <a:t>Inloggen op computer </a:t>
            </a:r>
            <a:r>
              <a:rPr lang="nl"/>
              <a:t>(bij problemen contacteer ICT)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arenR"/>
            </a:pPr>
            <a:r>
              <a:rPr lang="nl"/>
              <a:t>Zelfde wachtwoord als Zermelo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arenR"/>
            </a:pPr>
            <a:r>
              <a:rPr lang="nl"/>
              <a:t>Toegang tot school </a:t>
            </a:r>
            <a:r>
              <a:rPr lang="nl"/>
              <a:t>e mail</a:t>
            </a:r>
            <a:r>
              <a:rPr lang="nl"/>
              <a:t> (bij problemen contacteer ICT)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arenR"/>
            </a:pPr>
            <a:r>
              <a:rPr lang="nl"/>
              <a:t>Maak een account op Khan Academy (</a:t>
            </a:r>
            <a:r>
              <a:rPr lang="nl" u="sng">
                <a:solidFill>
                  <a:schemeClr val="hlink"/>
                </a:solidFill>
                <a:hlinkClick r:id="rId3"/>
              </a:rPr>
              <a:t>http://khanacademy.org/</a:t>
            </a:r>
            <a:r>
              <a:rPr lang="nl"/>
              <a:t>, NIET </a:t>
            </a:r>
            <a:r>
              <a:rPr lang="nl" u="sng">
                <a:solidFill>
                  <a:schemeClr val="hlink"/>
                </a:solidFill>
                <a:hlinkClick r:id="rId4"/>
              </a:rPr>
              <a:t>http://nl.khanacademy.org/</a:t>
            </a:r>
            <a:r>
              <a:rPr lang="nl"/>
              <a:t>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arenR"/>
            </a:pPr>
            <a:r>
              <a:rPr lang="nl"/>
              <a:t>Gebruik je school e mail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arenR"/>
            </a:pPr>
            <a:r>
              <a:rPr lang="nl"/>
              <a:t>Vul volgende info in bij de pop-up: Grade 10 en willen computer programming leren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arenR"/>
            </a:pPr>
            <a:r>
              <a:rPr lang="nl"/>
              <a:t>Pas je naam aan in instellingen naar je echte naam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arenR"/>
            </a:pPr>
            <a:r>
              <a:rPr lang="nl"/>
              <a:t>Wordt lid van de Khan Academy klas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arenR"/>
            </a:pPr>
            <a:r>
              <a:rPr lang="nl"/>
              <a:t>Klik op naam rechts boven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arenR"/>
            </a:pPr>
            <a:r>
              <a:rPr lang="nl"/>
              <a:t>Kies “Learner home”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arenR"/>
            </a:pPr>
            <a:r>
              <a:rPr lang="nl"/>
              <a:t>Kies in de </a:t>
            </a:r>
            <a:r>
              <a:rPr lang="nl"/>
              <a:t>linkerkolom</a:t>
            </a:r>
            <a:r>
              <a:rPr lang="nl"/>
              <a:t> “Teachers”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arenR"/>
            </a:pPr>
            <a:r>
              <a:rPr lang="nl"/>
              <a:t>Druk op blauwe knop “Enter a class code”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AutoNum type="romanLcParenR"/>
            </a:pPr>
            <a:r>
              <a:rPr lang="nl"/>
              <a:t>Havo: 57FXK4DN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AutoNum type="romanLcParenR"/>
            </a:pPr>
            <a:r>
              <a:rPr lang="nl"/>
              <a:t>VWO: N53EDQUK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arenR"/>
            </a:pPr>
            <a:r>
              <a:rPr lang="nl"/>
              <a:t>Vul volgende bevraging in: </a:t>
            </a:r>
            <a:r>
              <a:rPr lang="nl" u="sng">
                <a:solidFill>
                  <a:schemeClr val="hlink"/>
                </a:solidFill>
                <a:hlinkClick r:id="rId5"/>
              </a:rPr>
              <a:t>https://forms.gle/jT5ucMkJ1v8pZ1mi9</a:t>
            </a:r>
            <a:r>
              <a:rPr lang="nl"/>
              <a:t>	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arenR"/>
            </a:pPr>
            <a:r>
              <a:rPr lang="nl"/>
              <a:t>Help andere leerlingen die vast zitten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