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ce910d0c56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ce910d0c56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ce910d0c56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ce910d0c56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c2cb0d84cd_0_1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c2cb0d84cd_0_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ce910d0c5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ce910d0c5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ce910d0c56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ce910d0c56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ce910d0c56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ce910d0c56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ce910d0c56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ce910d0c56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ce910d0c56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ce910d0c56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ce910d0c56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ce910d0c56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ce910d0c56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ce910d0c56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ce910d0c56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ce910d0c56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2.png"/><Relationship Id="rId4" Type="http://schemas.openxmlformats.org/officeDocument/2006/relationships/image" Target="../media/image1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Arrays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Mnr Segers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Enkel VWO: 2D arrays</a:t>
            </a:r>
            <a:endParaRPr/>
          </a:p>
        </p:txBody>
      </p:sp>
      <p:sp>
        <p:nvSpPr>
          <p:cNvPr id="127" name="Google Shape;127;p22"/>
          <p:cNvSpPr txBox="1"/>
          <p:nvPr>
            <p:ph idx="1" type="body"/>
          </p:nvPr>
        </p:nvSpPr>
        <p:spPr>
          <a:xfrm>
            <a:off x="311700" y="1109538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Een 2D array is eigenlijk een array van arrays. Belangrijk is dat elke array in de array even lang moet zijn, zo krijg je dus een matrix. </a:t>
            </a:r>
            <a:endParaRPr/>
          </a:p>
        </p:txBody>
      </p:sp>
      <p:pic>
        <p:nvPicPr>
          <p:cNvPr id="128" name="Google Shape;12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0050" y="1976268"/>
            <a:ext cx="1883150" cy="1896775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22"/>
          <p:cNvSpPr txBox="1"/>
          <p:nvPr/>
        </p:nvSpPr>
        <p:spPr>
          <a:xfrm>
            <a:off x="3445400" y="2153650"/>
            <a:ext cx="4961700" cy="21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Getallen oproepen doe je met twee indexen:</a:t>
            </a:r>
            <a:endParaRPr sz="1800">
              <a:solidFill>
                <a:schemeClr val="dk2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Eerste index = rij</a:t>
            </a:r>
            <a:endParaRPr sz="1800">
              <a:solidFill>
                <a:schemeClr val="dk2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Tweede index = kolom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grid[1][2] = 6 </a:t>
            </a:r>
            <a:br>
              <a:rPr lang="nl" sz="1800">
                <a:solidFill>
                  <a:schemeClr val="dk2"/>
                </a:solidFill>
              </a:rPr>
            </a:br>
            <a:r>
              <a:rPr lang="nl" sz="1800">
                <a:solidFill>
                  <a:schemeClr val="dk2"/>
                </a:solidFill>
              </a:rPr>
              <a:t>=&gt; Neem de 2de array (aangezien het bij 0 begint) en neem dan het 3de element 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Enkel VWO: Door 2D array lopen</a:t>
            </a:r>
            <a:endParaRPr/>
          </a:p>
        </p:txBody>
      </p:sp>
      <p:pic>
        <p:nvPicPr>
          <p:cNvPr id="135" name="Google Shape;13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7725" y="1251250"/>
            <a:ext cx="4232375" cy="2641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23"/>
          <p:cNvSpPr txBox="1"/>
          <p:nvPr/>
        </p:nvSpPr>
        <p:spPr>
          <a:xfrm>
            <a:off x="5348800" y="1362325"/>
            <a:ext cx="3483600" cy="22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Wat gebeurt er: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i loopt door de rijen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j loopt door de kolommen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Elke keer als j door een array is gegaan wordt i groter en kan j door de volgende array gaan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Werkblad</a:t>
            </a:r>
            <a:endParaRPr/>
          </a:p>
        </p:txBody>
      </p:sp>
      <p:sp>
        <p:nvSpPr>
          <p:cNvPr id="142" name="Google Shape;142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Vul het werkblad in, afmaken tegen de volgende les: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Bij vragen Slides, Google, Magister berichtje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Pas op met chatGPT, door het antwoord te laten genereren leer je niks voor de toets!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Alles op een rijtje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nl"/>
              <a:t>Basis uitleg programmeren en P5JS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nl"/>
              <a:t>Uitleg variabelen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nl"/>
              <a:t>Uitleg functies </a:t>
            </a:r>
            <a:r>
              <a:rPr b="1" lang="nl"/>
              <a:t>=&gt; Erg belangrijk!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nl"/>
              <a:t>Uitleg logica en if statements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nl"/>
              <a:t>Uitleg loops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nl"/>
              <a:t>Uitleg arrays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l"/>
              <a:t>=&gt; T3: Alle presentaties en werkbladen (staan op de site) + Khan academy</a:t>
            </a: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56900" y="1529975"/>
            <a:ext cx="4062500" cy="193747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1337250" y="4174675"/>
            <a:ext cx="6469500" cy="7866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Syntax blad krijg je ook op de toets 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TW3 is de moeilijkste toets van informatica en telt 3x mee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Waarom bestaan variabelen?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Stel je wilt de naam van verschillende studenten laten printen</a:t>
            </a: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1604" y="1599854"/>
            <a:ext cx="2268200" cy="13558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836225" y="3490300"/>
            <a:ext cx="7185900" cy="11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Wat als je niet 5 leerlingen hebt, maar 100?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Wat is een array?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65150" y="13984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Een lijst van waarden in 1 variabele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81713" y="1876850"/>
            <a:ext cx="6887470" cy="5727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590250" y="2859400"/>
            <a:ext cx="7870200" cy="13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Belangrijke kenmerken:</a:t>
            </a:r>
            <a:endParaRPr sz="1800">
              <a:solidFill>
                <a:schemeClr val="dk2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Vierkante haken</a:t>
            </a:r>
            <a:endParaRPr sz="1800">
              <a:solidFill>
                <a:schemeClr val="dk2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Waarden gescheiden door komma’s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Hoe gebruik je een array? </a:t>
            </a:r>
            <a:endParaRPr/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256625" y="11738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nl"/>
              <a:t>Een array begint bij index (= positie) 0. </a:t>
            </a:r>
            <a:endParaRPr/>
          </a:p>
        </p:txBody>
      </p:sp>
      <p:pic>
        <p:nvPicPr>
          <p:cNvPr id="86" name="Google Shape;8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9686" y="2604125"/>
            <a:ext cx="8334500" cy="1656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77326" y="1805800"/>
            <a:ext cx="3163350" cy="798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Hoe pas je elementen aan in een array?</a:t>
            </a:r>
            <a:endParaRPr/>
          </a:p>
        </p:txBody>
      </p:sp>
      <p:sp>
        <p:nvSpPr>
          <p:cNvPr id="93" name="Google Shape;93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nl"/>
              <a:t>Via die index kan je ook elementen aanpassen</a:t>
            </a:r>
            <a:endParaRPr/>
          </a:p>
        </p:txBody>
      </p:sp>
      <p:pic>
        <p:nvPicPr>
          <p:cNvPr id="94" name="Google Shape;9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17605" y="1716305"/>
            <a:ext cx="4458525" cy="160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69675" y="3838000"/>
            <a:ext cx="2796400" cy="645325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8"/>
          <p:cNvSpPr txBox="1"/>
          <p:nvPr/>
        </p:nvSpPr>
        <p:spPr>
          <a:xfrm>
            <a:off x="568875" y="3426150"/>
            <a:ext cx="1850100" cy="34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Resultaat: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Hoe voeg ik later elementen toe aan mijn array?</a:t>
            </a:r>
            <a:endParaRPr/>
          </a:p>
        </p:txBody>
      </p:sp>
      <p:pic>
        <p:nvPicPr>
          <p:cNvPr id="102" name="Google Shape;10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27500" y="1180800"/>
            <a:ext cx="4373025" cy="1662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13625" y="3744075"/>
            <a:ext cx="4482250" cy="7728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9"/>
          <p:cNvSpPr txBox="1"/>
          <p:nvPr/>
        </p:nvSpPr>
        <p:spPr>
          <a:xfrm>
            <a:off x="675825" y="3241475"/>
            <a:ext cx="1550700" cy="66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Resultaat: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Lengte van de array bepalen</a:t>
            </a:r>
            <a:endParaRPr/>
          </a:p>
        </p:txBody>
      </p:sp>
      <p:sp>
        <p:nvSpPr>
          <p:cNvPr id="110" name="Google Shape;110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nl"/>
              <a:t>De lengte van de array kan dus doorheen het programma veranderen.</a:t>
            </a:r>
            <a:br>
              <a:rPr lang="nl"/>
            </a:br>
            <a:r>
              <a:rPr lang="nl"/>
              <a:t>Door de variabele naam .length te doen krijg je de lengte op dat moment.</a:t>
            </a:r>
            <a:endParaRPr/>
          </a:p>
        </p:txBody>
      </p:sp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15750" y="2051855"/>
            <a:ext cx="4452950" cy="946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20"/>
          <p:cNvSpPr txBox="1"/>
          <p:nvPr/>
        </p:nvSpPr>
        <p:spPr>
          <a:xfrm>
            <a:off x="579575" y="3351300"/>
            <a:ext cx="299400" cy="10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13" name="Google Shape;113;p20"/>
          <p:cNvSpPr txBox="1"/>
          <p:nvPr/>
        </p:nvSpPr>
        <p:spPr>
          <a:xfrm>
            <a:off x="2033900" y="3412575"/>
            <a:ext cx="1550700" cy="66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Resultaat: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14" name="Google Shape;114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91525" y="3412575"/>
            <a:ext cx="644571" cy="66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Array gebruiken in een loop</a:t>
            </a:r>
            <a:endParaRPr/>
          </a:p>
        </p:txBody>
      </p:sp>
      <p:sp>
        <p:nvSpPr>
          <p:cNvPr id="120" name="Google Shape;120;p21"/>
          <p:cNvSpPr txBox="1"/>
          <p:nvPr>
            <p:ph idx="1" type="body"/>
          </p:nvPr>
        </p:nvSpPr>
        <p:spPr>
          <a:xfrm>
            <a:off x="311700" y="1522725"/>
            <a:ext cx="8520600" cy="3046200"/>
          </a:xfrm>
          <a:prstGeom prst="rect">
            <a:avLst/>
          </a:prstGeom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b="1" lang="nl"/>
              <a:t>BELANGRIJK: </a:t>
            </a:r>
            <a:r>
              <a:rPr lang="nl"/>
              <a:t>Leer dit uit je hoofd!</a:t>
            </a:r>
            <a:endParaRPr/>
          </a:p>
        </p:txBody>
      </p:sp>
      <p:pic>
        <p:nvPicPr>
          <p:cNvPr id="121" name="Google Shape;12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88663" y="2087073"/>
            <a:ext cx="6366675" cy="2055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