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b93ddab9eb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b93ddab9eb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b93ddab9eb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b93ddab9eb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b93ddab9eb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b93ddab9eb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b93ddab9eb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b93ddab9eb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b93ddab9eb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b93ddab9eb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b93ddab9eb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b93ddab9eb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92fd4292a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92fd4292a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b93ddab9eb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b93ddab9eb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b93ddab9eb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b93ddab9eb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b93ddab9eb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b93ddab9eb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92fd4292ad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92fd4292ad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www.khanacademy.org/computer-programming/new/pjs" TargetMode="External"/><Relationship Id="rId4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6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Functies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Mnr Segers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5850" y="0"/>
            <a:ext cx="3858150" cy="192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3041200"/>
            <a:ext cx="3619449" cy="210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Klassikale oefening</a:t>
            </a:r>
            <a:endParaRPr/>
          </a:p>
        </p:txBody>
      </p:sp>
      <p:sp>
        <p:nvSpPr>
          <p:cNvPr id="138" name="Google Shape;138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Situatie: We willen een functie maken die de oppervlakte van een vierkant berekend.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 u="sng">
                <a:solidFill>
                  <a:schemeClr val="hlink"/>
                </a:solidFill>
                <a:hlinkClick r:id="rId3"/>
              </a:rPr>
              <a:t>https://www.khanacademy.org/computer-programming/new/pjs</a:t>
            </a:r>
            <a:r>
              <a:rPr lang="nl"/>
              <a:t>	</a:t>
            </a:r>
            <a:endParaRPr/>
          </a:p>
        </p:txBody>
      </p:sp>
      <p:pic>
        <p:nvPicPr>
          <p:cNvPr id="139" name="Google Shape;139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05225" y="1747525"/>
            <a:ext cx="3345575" cy="2226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Functie samenvatting</a:t>
            </a:r>
            <a:endParaRPr/>
          </a:p>
        </p:txBody>
      </p:sp>
      <p:sp>
        <p:nvSpPr>
          <p:cNvPr id="145" name="Google Shape;14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Een functie is een stukje code met een naam die je kunt hergebruiken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Je maakt een functie met het keyword ‘function’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Een functie heeft een naam, parameters (), en een body {}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Een functie doet niets tot je hem aanroept, dat doe je met de naam en parameters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Met return geeft de functie </a:t>
            </a:r>
            <a:r>
              <a:rPr lang="nl"/>
              <a:t>een</a:t>
            </a:r>
            <a:r>
              <a:rPr lang="nl"/>
              <a:t> waarde terug en daarna stopt de </a:t>
            </a:r>
            <a:r>
              <a:rPr lang="nl"/>
              <a:t>functie. Die waarde kan je opslaan in een variabele.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Werkblad</a:t>
            </a:r>
            <a:endParaRPr/>
          </a:p>
        </p:txBody>
      </p:sp>
      <p:sp>
        <p:nvSpPr>
          <p:cNvPr id="151" name="Google Shape;15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Vul het werkblad in, afmaken tegen de volgende les: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Bij vragen Slides, Google, Magister berichtje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Pas op met chatGPT, door het antwoord te laten genereren leer je niks voor de toets!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Voorbeeld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600"/>
              <a:t>Situatie: We willen </a:t>
            </a:r>
            <a:r>
              <a:rPr lang="nl" sz="1600"/>
              <a:t>vierkanten met breedte en hoogte 40 op verschillende plekken tekenen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 sz="1600"/>
              <a:t>Code: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600"/>
              <a:t>rect(50, 50, 40, 40);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600"/>
              <a:t>rect(120, 50, 40, 40);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600"/>
              <a:t>rect(50, 120, 40, 40);</a:t>
            </a:r>
            <a:endParaRPr sz="16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Wat kan er hier beter, wat kan fout gaan?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Beter maken met variabelen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Code: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/>
              <a:t>let grootte = 40;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/>
              <a:t>rect(50, 50, grootte, grootte);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/>
              <a:t>rect(120, 50, grootte, grootte);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/>
              <a:t>rect(50, 120, grootte, grootte);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Stel dat ik geen 3 </a:t>
            </a:r>
            <a:r>
              <a:rPr lang="nl"/>
              <a:t>vierkanten</a:t>
            </a:r>
            <a:r>
              <a:rPr lang="nl"/>
              <a:t> wil maar 10?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Waarom hebben we functies?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3401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nl"/>
              <a:t>var </a:t>
            </a:r>
            <a:r>
              <a:rPr lang="nl"/>
              <a:t>grootte = 40;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nl"/>
              <a:t>var </a:t>
            </a:r>
            <a:r>
              <a:rPr lang="nl"/>
              <a:t>tekenVierkant = function(x, y) {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nl"/>
              <a:t>  rect(x, y, grootte, grootte);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nl"/>
              <a:t>}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nl"/>
              <a:t>tekenVierkant(50, 50);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nl"/>
              <a:t>tekenVierkant(120, 50);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tekenVierkant(50, 120);</a:t>
            </a:r>
            <a:endParaRPr/>
          </a:p>
        </p:txBody>
      </p:sp>
      <p:sp>
        <p:nvSpPr>
          <p:cNvPr id="76" name="Google Shape;76;p16"/>
          <p:cNvSpPr txBox="1"/>
          <p:nvPr/>
        </p:nvSpPr>
        <p:spPr>
          <a:xfrm>
            <a:off x="3873125" y="1137775"/>
            <a:ext cx="4833300" cy="35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Op deze manier heb je een makkelijk manier: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Om de grootte aan te passen met variabele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Makkelijk een nieuw vierkant te teken 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Wat is een functie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Een functie is eigenlijk zoals een variabele. Alleen slaat deze geen waarde op, maar een stukje code.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Variabele aanroepen = waarde oproepen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Functie aanroepen = stukje code laten uitvoeren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Delen van een functie</a:t>
            </a:r>
            <a:endParaRPr/>
          </a:p>
        </p:txBody>
      </p:sp>
      <p:sp>
        <p:nvSpPr>
          <p:cNvPr id="88" name="Google Shape;88;p18"/>
          <p:cNvSpPr txBox="1"/>
          <p:nvPr/>
        </p:nvSpPr>
        <p:spPr>
          <a:xfrm>
            <a:off x="4675125" y="357150"/>
            <a:ext cx="4009800" cy="473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Function keyword: laat zien aan JavaScript dat wat erna komt een functie is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Function name: de naam waarmee je de functie later gaat aanroepen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Parameters*: de lijst van variabelen die je gaat gebruiken in je function 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Function body: Alle logica die de functie moet uitvoeren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Return keyword*: Sommige functies willen een waarde </a:t>
            </a:r>
            <a:r>
              <a:rPr lang="nl" sz="1800">
                <a:solidFill>
                  <a:schemeClr val="dk2"/>
                </a:solidFill>
              </a:rPr>
              <a:t>teruggeven</a:t>
            </a:r>
            <a:r>
              <a:rPr lang="nl" sz="1800">
                <a:solidFill>
                  <a:schemeClr val="dk2"/>
                </a:solidFill>
              </a:rPr>
              <a:t> en de functie daarna stoppen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9" name="Google Shape;89;p18"/>
          <p:cNvSpPr txBox="1"/>
          <p:nvPr/>
        </p:nvSpPr>
        <p:spPr>
          <a:xfrm>
            <a:off x="322950" y="4024975"/>
            <a:ext cx="4074300" cy="94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* Betekent niet verplicht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parameters kunnen ook leeg zijn ( )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return kan weggelaten worden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5850" y="1534650"/>
            <a:ext cx="3378550" cy="207422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8"/>
          <p:cNvSpPr txBox="1"/>
          <p:nvPr/>
        </p:nvSpPr>
        <p:spPr>
          <a:xfrm>
            <a:off x="1825500" y="1116125"/>
            <a:ext cx="10692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800">
                <a:solidFill>
                  <a:schemeClr val="dk2"/>
                </a:solidFill>
              </a:rPr>
              <a:t>Function keyword</a:t>
            </a:r>
            <a:endParaRPr b="1" sz="800">
              <a:solidFill>
                <a:schemeClr val="dk2"/>
              </a:solidFill>
            </a:endParaRPr>
          </a:p>
        </p:txBody>
      </p:sp>
      <p:sp>
        <p:nvSpPr>
          <p:cNvPr id="92" name="Google Shape;92;p18"/>
          <p:cNvSpPr txBox="1"/>
          <p:nvPr/>
        </p:nvSpPr>
        <p:spPr>
          <a:xfrm>
            <a:off x="857750" y="1116125"/>
            <a:ext cx="10692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800">
                <a:solidFill>
                  <a:schemeClr val="dk2"/>
                </a:solidFill>
              </a:rPr>
              <a:t>Func</a:t>
            </a:r>
            <a:r>
              <a:rPr b="1" lang="nl" sz="800">
                <a:solidFill>
                  <a:schemeClr val="dk2"/>
                </a:solidFill>
              </a:rPr>
              <a:t>tio</a:t>
            </a:r>
            <a:r>
              <a:rPr b="1" lang="nl" sz="800">
                <a:solidFill>
                  <a:schemeClr val="dk2"/>
                </a:solidFill>
              </a:rPr>
              <a:t>n name</a:t>
            </a:r>
            <a:endParaRPr b="1" sz="800">
              <a:solidFill>
                <a:schemeClr val="dk2"/>
              </a:solidFill>
            </a:endParaRPr>
          </a:p>
        </p:txBody>
      </p:sp>
      <p:sp>
        <p:nvSpPr>
          <p:cNvPr id="93" name="Google Shape;93;p18"/>
          <p:cNvSpPr txBox="1"/>
          <p:nvPr/>
        </p:nvSpPr>
        <p:spPr>
          <a:xfrm>
            <a:off x="2862800" y="1116138"/>
            <a:ext cx="10692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800">
                <a:solidFill>
                  <a:schemeClr val="dk2"/>
                </a:solidFill>
              </a:rPr>
              <a:t>Parameters</a:t>
            </a:r>
            <a:endParaRPr b="1" sz="800">
              <a:solidFill>
                <a:schemeClr val="dk2"/>
              </a:solidFill>
            </a:endParaRPr>
          </a:p>
        </p:txBody>
      </p:sp>
      <p:sp>
        <p:nvSpPr>
          <p:cNvPr id="94" name="Google Shape;94;p18"/>
          <p:cNvSpPr txBox="1"/>
          <p:nvPr/>
        </p:nvSpPr>
        <p:spPr>
          <a:xfrm>
            <a:off x="3695275" y="2049138"/>
            <a:ext cx="10692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800">
                <a:solidFill>
                  <a:schemeClr val="dk2"/>
                </a:solidFill>
              </a:rPr>
              <a:t>Function body</a:t>
            </a:r>
            <a:endParaRPr b="1" sz="800">
              <a:solidFill>
                <a:schemeClr val="dk2"/>
              </a:solidFill>
            </a:endParaRPr>
          </a:p>
        </p:txBody>
      </p:sp>
      <p:sp>
        <p:nvSpPr>
          <p:cNvPr id="95" name="Google Shape;95;p18"/>
          <p:cNvSpPr txBox="1"/>
          <p:nvPr/>
        </p:nvSpPr>
        <p:spPr>
          <a:xfrm>
            <a:off x="2862800" y="2768313"/>
            <a:ext cx="10692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800">
                <a:solidFill>
                  <a:schemeClr val="dk2"/>
                </a:solidFill>
              </a:rPr>
              <a:t>Return keyword</a:t>
            </a:r>
            <a:endParaRPr b="1" sz="800">
              <a:solidFill>
                <a:schemeClr val="dk2"/>
              </a:solidFill>
            </a:endParaRPr>
          </a:p>
        </p:txBody>
      </p:sp>
      <p:cxnSp>
        <p:nvCxnSpPr>
          <p:cNvPr id="96" name="Google Shape;96;p18"/>
          <p:cNvCxnSpPr>
            <a:endCxn id="92" idx="2"/>
          </p:cNvCxnSpPr>
          <p:nvPr/>
        </p:nvCxnSpPr>
        <p:spPr>
          <a:xfrm flipH="1" rot="10800000">
            <a:off x="1306850" y="1436225"/>
            <a:ext cx="85500" cy="24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7" name="Google Shape;97;p18"/>
          <p:cNvCxnSpPr>
            <a:endCxn id="91" idx="2"/>
          </p:cNvCxnSpPr>
          <p:nvPr/>
        </p:nvCxnSpPr>
        <p:spPr>
          <a:xfrm flipH="1" rot="10800000">
            <a:off x="2194200" y="1436225"/>
            <a:ext cx="165900" cy="236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8" name="Google Shape;98;p18"/>
          <p:cNvCxnSpPr/>
          <p:nvPr/>
        </p:nvCxnSpPr>
        <p:spPr>
          <a:xfrm flipH="1" rot="10800000">
            <a:off x="2889350" y="1351725"/>
            <a:ext cx="256500" cy="352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9" name="Google Shape;99;p18"/>
          <p:cNvCxnSpPr/>
          <p:nvPr/>
        </p:nvCxnSpPr>
        <p:spPr>
          <a:xfrm rot="10800000">
            <a:off x="3167375" y="1383650"/>
            <a:ext cx="0" cy="278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0" name="Google Shape;100;p18"/>
          <p:cNvCxnSpPr>
            <a:endCxn id="94" idx="1"/>
          </p:cNvCxnSpPr>
          <p:nvPr/>
        </p:nvCxnSpPr>
        <p:spPr>
          <a:xfrm flipH="1" rot="10800000">
            <a:off x="3295675" y="2209188"/>
            <a:ext cx="399600" cy="19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1" name="Google Shape;101;p18"/>
          <p:cNvSpPr/>
          <p:nvPr/>
        </p:nvSpPr>
        <p:spPr>
          <a:xfrm>
            <a:off x="2932125" y="1993250"/>
            <a:ext cx="165900" cy="505200"/>
          </a:xfrm>
          <a:prstGeom prst="rightBrace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2" name="Google Shape;102;p18"/>
          <p:cNvCxnSpPr>
            <a:endCxn id="95" idx="1"/>
          </p:cNvCxnSpPr>
          <p:nvPr/>
        </p:nvCxnSpPr>
        <p:spPr>
          <a:xfrm>
            <a:off x="1563500" y="2527863"/>
            <a:ext cx="1299300" cy="400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Delen van een functie</a:t>
            </a:r>
            <a:endParaRPr/>
          </a:p>
        </p:txBody>
      </p:sp>
      <p:sp>
        <p:nvSpPr>
          <p:cNvPr id="108" name="Google Shape;108;p19"/>
          <p:cNvSpPr txBox="1"/>
          <p:nvPr/>
        </p:nvSpPr>
        <p:spPr>
          <a:xfrm>
            <a:off x="4675125" y="816975"/>
            <a:ext cx="4009800" cy="372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Onderaan zie je hoe je een functie aanroept:</a:t>
            </a:r>
            <a:endParaRPr sz="1800">
              <a:solidFill>
                <a:schemeClr val="dk2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nl" sz="1800">
                <a:solidFill>
                  <a:schemeClr val="dk2"/>
                </a:solidFill>
              </a:rPr>
              <a:t>Function call: Geeft de naam van de functie</a:t>
            </a:r>
            <a:endParaRPr sz="1800">
              <a:solidFill>
                <a:schemeClr val="dk2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nl" sz="1800">
                <a:solidFill>
                  <a:schemeClr val="dk2"/>
                </a:solidFill>
              </a:rPr>
              <a:t>Arguments: Geeft waardes aan de parameters in de functie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Omdat de functie iets returnt zal dat worden opgeslagen worden in de variabele result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Wat als er geen return stond?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09" name="Google Shape;10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459775"/>
            <a:ext cx="3378550" cy="207422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9"/>
          <p:cNvSpPr txBox="1"/>
          <p:nvPr/>
        </p:nvSpPr>
        <p:spPr>
          <a:xfrm>
            <a:off x="1595450" y="3779025"/>
            <a:ext cx="780600" cy="14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11" name="Google Shape;111;p19"/>
          <p:cNvSpPr txBox="1"/>
          <p:nvPr/>
        </p:nvSpPr>
        <p:spPr>
          <a:xfrm>
            <a:off x="1595450" y="3608613"/>
            <a:ext cx="10692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800">
                <a:solidFill>
                  <a:schemeClr val="dk2"/>
                </a:solidFill>
              </a:rPr>
              <a:t>Function call</a:t>
            </a:r>
            <a:endParaRPr b="1" sz="800">
              <a:solidFill>
                <a:schemeClr val="dk2"/>
              </a:solidFill>
            </a:endParaRPr>
          </a:p>
        </p:txBody>
      </p:sp>
      <p:sp>
        <p:nvSpPr>
          <p:cNvPr id="112" name="Google Shape;112;p19"/>
          <p:cNvSpPr txBox="1"/>
          <p:nvPr/>
        </p:nvSpPr>
        <p:spPr>
          <a:xfrm>
            <a:off x="2692800" y="3608613"/>
            <a:ext cx="10692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l" sz="800">
                <a:solidFill>
                  <a:schemeClr val="dk2"/>
                </a:solidFill>
              </a:rPr>
              <a:t>Arguments</a:t>
            </a:r>
            <a:endParaRPr b="1" sz="800">
              <a:solidFill>
                <a:schemeClr val="dk2"/>
              </a:solidFill>
            </a:endParaRPr>
          </a:p>
        </p:txBody>
      </p:sp>
      <p:cxnSp>
        <p:nvCxnSpPr>
          <p:cNvPr id="113" name="Google Shape;113;p19"/>
          <p:cNvCxnSpPr>
            <a:endCxn id="111" idx="0"/>
          </p:cNvCxnSpPr>
          <p:nvPr/>
        </p:nvCxnSpPr>
        <p:spPr>
          <a:xfrm flipH="1">
            <a:off x="2130050" y="3458313"/>
            <a:ext cx="181800" cy="150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4" name="Google Shape;114;p19"/>
          <p:cNvCxnSpPr/>
          <p:nvPr/>
        </p:nvCxnSpPr>
        <p:spPr>
          <a:xfrm>
            <a:off x="2750325" y="3501000"/>
            <a:ext cx="235200" cy="192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5" name="Google Shape;115;p19"/>
          <p:cNvCxnSpPr/>
          <p:nvPr/>
        </p:nvCxnSpPr>
        <p:spPr>
          <a:xfrm flipH="1">
            <a:off x="3017550" y="3501000"/>
            <a:ext cx="10800" cy="171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De grote verdwijntruc</a:t>
            </a:r>
            <a:endParaRPr/>
          </a:p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311700" y="1152475"/>
            <a:ext cx="6267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Variabelen die je in een functie aanmaakt gaan na het uitvoeren weg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Parameters bestaan buiten de functie ook niet en per function call hebben ze andere waarden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Zonder return + opslaan in variabele doet een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functie niets opslaan</a:t>
            </a:r>
            <a:endParaRPr/>
          </a:p>
        </p:txBody>
      </p:sp>
      <p:pic>
        <p:nvPicPr>
          <p:cNvPr id="122" name="Google Shape;12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65900" y="0"/>
            <a:ext cx="2628900" cy="1276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37575" y="972588"/>
            <a:ext cx="2049200" cy="1043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35925" y="2132125"/>
            <a:ext cx="1946497" cy="1445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749648" y="3694050"/>
            <a:ext cx="3394350" cy="1218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Globale en lokale variabelen</a:t>
            </a:r>
            <a:endParaRPr/>
          </a:p>
        </p:txBody>
      </p:sp>
      <p:sp>
        <p:nvSpPr>
          <p:cNvPr id="131" name="Google Shape;131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Variabelen in een functie noemen we lokale variabelen, die zijn enkel toegankelijk in die functie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Variabelen buiten een functie noemen we globale variabelen, die zijn overal </a:t>
            </a:r>
            <a:r>
              <a:rPr lang="nl"/>
              <a:t>toegankelijk</a:t>
            </a:r>
            <a:endParaRPr/>
          </a:p>
        </p:txBody>
      </p:sp>
      <p:pic>
        <p:nvPicPr>
          <p:cNvPr id="132" name="Google Shape;13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98026" y="3030601"/>
            <a:ext cx="4845976" cy="211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