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272" r:id="rId3"/>
    <p:sldId id="266" r:id="rId4"/>
    <p:sldId id="274" r:id="rId5"/>
    <p:sldId id="273" r:id="rId6"/>
    <p:sldId id="275" r:id="rId7"/>
    <p:sldId id="277" r:id="rId8"/>
    <p:sldId id="278" r:id="rId9"/>
    <p:sldId id="276" r:id="rId10"/>
    <p:sldId id="279" r:id="rId11"/>
    <p:sldId id="280" r:id="rId12"/>
    <p:sldId id="281" r:id="rId13"/>
    <p:sldId id="282" r:id="rId14"/>
    <p:sldId id="283" r:id="rId15"/>
    <p:sldId id="284" r:id="rId16"/>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A110EA3-DF23-754D-AA35-57AA6D4B7CA7}" v="576" dt="2026-10-04T19:08:56.327"/>
  </p1510:revLst>
</p1510:revInfo>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184"/>
    <p:restoredTop sz="94631"/>
  </p:normalViewPr>
  <p:slideViewPr>
    <p:cSldViewPr snapToGrid="0">
      <p:cViewPr varScale="1">
        <p:scale>
          <a:sx n="117" d="100"/>
          <a:sy n="117" d="100"/>
        </p:scale>
        <p:origin x="192" y="2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138FCC3-0850-4B47-AE96-52E6DF3D0B97}" type="datetimeFigureOut">
              <a:rPr lang="nl-NL" smtClean="0"/>
              <a:t>04-10-2026</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004D80D-542F-BD4B-88AD-34C5D31BFCA5}" type="slidenum">
              <a:rPr lang="nl-NL" smtClean="0"/>
              <a:t>‹nr.›</a:t>
            </a:fld>
            <a:endParaRPr lang="nl-NL"/>
          </a:p>
        </p:txBody>
      </p:sp>
    </p:spTree>
    <p:extLst>
      <p:ext uri="{BB962C8B-B14F-4D97-AF65-F5344CB8AC3E}">
        <p14:creationId xmlns:p14="http://schemas.microsoft.com/office/powerpoint/2010/main" val="21731584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7004D80D-542F-BD4B-88AD-34C5D31BFCA5}" type="slidenum">
              <a:rPr lang="nl-NL" smtClean="0"/>
              <a:t>3</a:t>
            </a:fld>
            <a:endParaRPr lang="nl-NL"/>
          </a:p>
        </p:txBody>
      </p:sp>
    </p:spTree>
    <p:extLst>
      <p:ext uri="{BB962C8B-B14F-4D97-AF65-F5344CB8AC3E}">
        <p14:creationId xmlns:p14="http://schemas.microsoft.com/office/powerpoint/2010/main" val="37000231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1C41C0-8AAE-7520-5DEF-030762CDDF96}"/>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C0D37188-C8D8-BF5B-4FF0-69E21E4DBFDD}"/>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87D5AB67-4341-DE19-8804-D07BF1542462}"/>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B85F066D-7F5D-5E06-6C59-251B9002342A}"/>
              </a:ext>
            </a:extLst>
          </p:cNvPr>
          <p:cNvSpPr>
            <a:spLocks noGrp="1"/>
          </p:cNvSpPr>
          <p:nvPr>
            <p:ph type="sldNum" sz="quarter" idx="5"/>
          </p:nvPr>
        </p:nvSpPr>
        <p:spPr/>
        <p:txBody>
          <a:bodyPr/>
          <a:lstStyle/>
          <a:p>
            <a:fld id="{7004D80D-542F-BD4B-88AD-34C5D31BFCA5}" type="slidenum">
              <a:rPr lang="nl-NL" smtClean="0"/>
              <a:t>4</a:t>
            </a:fld>
            <a:endParaRPr lang="nl-NL"/>
          </a:p>
        </p:txBody>
      </p:sp>
    </p:spTree>
    <p:extLst>
      <p:ext uri="{BB962C8B-B14F-4D97-AF65-F5344CB8AC3E}">
        <p14:creationId xmlns:p14="http://schemas.microsoft.com/office/powerpoint/2010/main" val="28708253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362DD3-FFFF-1C83-9CB8-C5D28A50674A}"/>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7F0426FD-BB7C-A455-681E-A9E9DA43782D}"/>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99B6F5A2-C70B-5964-8808-18B8B93EB93F}"/>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A8D6EA66-5035-6595-8DEA-F7A0B30A5B22}"/>
              </a:ext>
            </a:extLst>
          </p:cNvPr>
          <p:cNvSpPr>
            <a:spLocks noGrp="1"/>
          </p:cNvSpPr>
          <p:nvPr>
            <p:ph type="sldNum" sz="quarter" idx="5"/>
          </p:nvPr>
        </p:nvSpPr>
        <p:spPr/>
        <p:txBody>
          <a:bodyPr/>
          <a:lstStyle/>
          <a:p>
            <a:fld id="{7004D80D-542F-BD4B-88AD-34C5D31BFCA5}" type="slidenum">
              <a:rPr lang="nl-NL" smtClean="0"/>
              <a:t>5</a:t>
            </a:fld>
            <a:endParaRPr lang="nl-NL"/>
          </a:p>
        </p:txBody>
      </p:sp>
    </p:spTree>
    <p:extLst>
      <p:ext uri="{BB962C8B-B14F-4D97-AF65-F5344CB8AC3E}">
        <p14:creationId xmlns:p14="http://schemas.microsoft.com/office/powerpoint/2010/main" val="4005977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FAE067-D971-9DFA-E426-57A6890F78D5}"/>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2A8DC159-93A2-C437-DF4A-BCD7EF8F06B1}"/>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C7ACE947-A0DB-6353-3913-80A10B4FF287}"/>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AD047B3E-9FC1-7947-9947-464367F8C70C}"/>
              </a:ext>
            </a:extLst>
          </p:cNvPr>
          <p:cNvSpPr>
            <a:spLocks noGrp="1"/>
          </p:cNvSpPr>
          <p:nvPr>
            <p:ph type="sldNum" sz="quarter" idx="5"/>
          </p:nvPr>
        </p:nvSpPr>
        <p:spPr/>
        <p:txBody>
          <a:bodyPr/>
          <a:lstStyle/>
          <a:p>
            <a:fld id="{7004D80D-542F-BD4B-88AD-34C5D31BFCA5}" type="slidenum">
              <a:rPr lang="nl-NL" smtClean="0"/>
              <a:t>6</a:t>
            </a:fld>
            <a:endParaRPr lang="nl-NL"/>
          </a:p>
        </p:txBody>
      </p:sp>
    </p:spTree>
    <p:extLst>
      <p:ext uri="{BB962C8B-B14F-4D97-AF65-F5344CB8AC3E}">
        <p14:creationId xmlns:p14="http://schemas.microsoft.com/office/powerpoint/2010/main" val="25286590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2E84DC-2E23-5072-DC7D-F458CEE97763}"/>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C4AB0E16-07B6-742B-FF18-85A8F7D29D48}"/>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45457541-104A-3C34-1E8B-63D543452CB6}"/>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6DC7B3BB-8FFB-FF3A-B50A-F29F3F491769}"/>
              </a:ext>
            </a:extLst>
          </p:cNvPr>
          <p:cNvSpPr>
            <a:spLocks noGrp="1"/>
          </p:cNvSpPr>
          <p:nvPr>
            <p:ph type="sldNum" sz="quarter" idx="5"/>
          </p:nvPr>
        </p:nvSpPr>
        <p:spPr/>
        <p:txBody>
          <a:bodyPr/>
          <a:lstStyle/>
          <a:p>
            <a:fld id="{7004D80D-542F-BD4B-88AD-34C5D31BFCA5}" type="slidenum">
              <a:rPr lang="nl-NL" smtClean="0"/>
              <a:t>7</a:t>
            </a:fld>
            <a:endParaRPr lang="nl-NL"/>
          </a:p>
        </p:txBody>
      </p:sp>
    </p:spTree>
    <p:extLst>
      <p:ext uri="{BB962C8B-B14F-4D97-AF65-F5344CB8AC3E}">
        <p14:creationId xmlns:p14="http://schemas.microsoft.com/office/powerpoint/2010/main" val="16552032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50C913-81E7-0D10-5114-4C0DB3E721FC}"/>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C8AB2975-0035-CB08-B1BF-9DAEE2C99508}"/>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745D9C27-FF0E-4D81-AAD6-5F1F866DB179}"/>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956D8410-AC42-ACBF-AC1B-3FC5BA4F2AF6}"/>
              </a:ext>
            </a:extLst>
          </p:cNvPr>
          <p:cNvSpPr>
            <a:spLocks noGrp="1"/>
          </p:cNvSpPr>
          <p:nvPr>
            <p:ph type="sldNum" sz="quarter" idx="5"/>
          </p:nvPr>
        </p:nvSpPr>
        <p:spPr/>
        <p:txBody>
          <a:bodyPr/>
          <a:lstStyle/>
          <a:p>
            <a:fld id="{7004D80D-542F-BD4B-88AD-34C5D31BFCA5}" type="slidenum">
              <a:rPr lang="nl-NL" smtClean="0"/>
              <a:t>8</a:t>
            </a:fld>
            <a:endParaRPr lang="nl-NL"/>
          </a:p>
        </p:txBody>
      </p:sp>
    </p:spTree>
    <p:extLst>
      <p:ext uri="{BB962C8B-B14F-4D97-AF65-F5344CB8AC3E}">
        <p14:creationId xmlns:p14="http://schemas.microsoft.com/office/powerpoint/2010/main" val="30486750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069706-637E-298F-0D7F-3A25DA1B5C47}"/>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1B953F75-CEDF-7E49-AEBE-1D964FF216B1}"/>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F6493E8E-659D-2403-8528-6C4110EF3B40}"/>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71120DB6-2D62-3C25-90A2-BC07342633C2}"/>
              </a:ext>
            </a:extLst>
          </p:cNvPr>
          <p:cNvSpPr>
            <a:spLocks noGrp="1"/>
          </p:cNvSpPr>
          <p:nvPr>
            <p:ph type="sldNum" sz="quarter" idx="5"/>
          </p:nvPr>
        </p:nvSpPr>
        <p:spPr/>
        <p:txBody>
          <a:bodyPr/>
          <a:lstStyle/>
          <a:p>
            <a:fld id="{7004D80D-542F-BD4B-88AD-34C5D31BFCA5}" type="slidenum">
              <a:rPr lang="nl-NL" smtClean="0"/>
              <a:t>9</a:t>
            </a:fld>
            <a:endParaRPr lang="nl-NL"/>
          </a:p>
        </p:txBody>
      </p:sp>
    </p:spTree>
    <p:extLst>
      <p:ext uri="{BB962C8B-B14F-4D97-AF65-F5344CB8AC3E}">
        <p14:creationId xmlns:p14="http://schemas.microsoft.com/office/powerpoint/2010/main" val="9473486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81C9AC-6C83-00A9-EAC9-0F41B83DA8A3}"/>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4A927084-4D82-2994-4052-34248731798F}"/>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4DB5BDA5-DECA-5B0A-D434-00890A143156}"/>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3345AFDB-C89C-EAF3-4C52-476C78187D12}"/>
              </a:ext>
            </a:extLst>
          </p:cNvPr>
          <p:cNvSpPr>
            <a:spLocks noGrp="1"/>
          </p:cNvSpPr>
          <p:nvPr>
            <p:ph type="sldNum" sz="quarter" idx="5"/>
          </p:nvPr>
        </p:nvSpPr>
        <p:spPr/>
        <p:txBody>
          <a:bodyPr/>
          <a:lstStyle/>
          <a:p>
            <a:fld id="{7004D80D-542F-BD4B-88AD-34C5D31BFCA5}" type="slidenum">
              <a:rPr lang="nl-NL" smtClean="0"/>
              <a:t>10</a:t>
            </a:fld>
            <a:endParaRPr lang="nl-NL"/>
          </a:p>
        </p:txBody>
      </p:sp>
    </p:spTree>
    <p:extLst>
      <p:ext uri="{BB962C8B-B14F-4D97-AF65-F5344CB8AC3E}">
        <p14:creationId xmlns:p14="http://schemas.microsoft.com/office/powerpoint/2010/main" val="24878445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326A31-2121-AC6D-78B7-5A3FAD477632}"/>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4443D4F7-C9DD-14D7-7726-1670196AC02A}"/>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5367DFDD-8C91-A2FB-2798-9C5E7B2D1419}"/>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2A78C25A-8B38-EEE5-39B3-51BF556C7451}"/>
              </a:ext>
            </a:extLst>
          </p:cNvPr>
          <p:cNvSpPr>
            <a:spLocks noGrp="1"/>
          </p:cNvSpPr>
          <p:nvPr>
            <p:ph type="sldNum" sz="quarter" idx="5"/>
          </p:nvPr>
        </p:nvSpPr>
        <p:spPr/>
        <p:txBody>
          <a:bodyPr/>
          <a:lstStyle/>
          <a:p>
            <a:fld id="{7004D80D-542F-BD4B-88AD-34C5D31BFCA5}" type="slidenum">
              <a:rPr lang="nl-NL" smtClean="0"/>
              <a:t>11</a:t>
            </a:fld>
            <a:endParaRPr lang="nl-NL"/>
          </a:p>
        </p:txBody>
      </p:sp>
    </p:spTree>
    <p:extLst>
      <p:ext uri="{BB962C8B-B14F-4D97-AF65-F5344CB8AC3E}">
        <p14:creationId xmlns:p14="http://schemas.microsoft.com/office/powerpoint/2010/main" val="16193396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B46C6A-8591-C129-C757-C030520DC8C8}"/>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A40E0292-ED6C-DA43-6067-85384F7BF0BF}"/>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0CEBA68D-7492-3C2C-66B5-8CC9709852B0}"/>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5ACDB9FE-8808-4586-F228-DCB0AE187588}"/>
              </a:ext>
            </a:extLst>
          </p:cNvPr>
          <p:cNvSpPr>
            <a:spLocks noGrp="1"/>
          </p:cNvSpPr>
          <p:nvPr>
            <p:ph type="sldNum" sz="quarter" idx="5"/>
          </p:nvPr>
        </p:nvSpPr>
        <p:spPr/>
        <p:txBody>
          <a:bodyPr/>
          <a:lstStyle/>
          <a:p>
            <a:fld id="{7004D80D-542F-BD4B-88AD-34C5D31BFCA5}" type="slidenum">
              <a:rPr lang="nl-NL" smtClean="0"/>
              <a:t>12</a:t>
            </a:fld>
            <a:endParaRPr lang="nl-NL"/>
          </a:p>
        </p:txBody>
      </p:sp>
    </p:spTree>
    <p:extLst>
      <p:ext uri="{BB962C8B-B14F-4D97-AF65-F5344CB8AC3E}">
        <p14:creationId xmlns:p14="http://schemas.microsoft.com/office/powerpoint/2010/main" val="33259692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1ABBF4-EA94-5429-7C28-F523733E45E2}"/>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656CA1F8-2068-57A3-9E0A-8011AF822B9A}"/>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231E0250-1556-089B-926C-86781BF7CA1E}"/>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8857AFB0-CB29-190E-3C1B-5E80B66118B3}"/>
              </a:ext>
            </a:extLst>
          </p:cNvPr>
          <p:cNvSpPr>
            <a:spLocks noGrp="1"/>
          </p:cNvSpPr>
          <p:nvPr>
            <p:ph type="sldNum" sz="quarter" idx="5"/>
          </p:nvPr>
        </p:nvSpPr>
        <p:spPr/>
        <p:txBody>
          <a:bodyPr/>
          <a:lstStyle/>
          <a:p>
            <a:fld id="{7004D80D-542F-BD4B-88AD-34C5D31BFCA5}" type="slidenum">
              <a:rPr lang="nl-NL" smtClean="0"/>
              <a:t>13</a:t>
            </a:fld>
            <a:endParaRPr lang="nl-NL"/>
          </a:p>
        </p:txBody>
      </p:sp>
    </p:spTree>
    <p:extLst>
      <p:ext uri="{BB962C8B-B14F-4D97-AF65-F5344CB8AC3E}">
        <p14:creationId xmlns:p14="http://schemas.microsoft.com/office/powerpoint/2010/main" val="24407566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E4FEDE-47CE-6A9F-C3F9-07B9B083217E}"/>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B16BE087-6FD3-F02D-98DC-41BEFDFDC178}"/>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8A18231F-9D07-9F93-9BA1-4A00806155CC}"/>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DE717A9A-5783-B7E8-2950-4C38E2D86481}"/>
              </a:ext>
            </a:extLst>
          </p:cNvPr>
          <p:cNvSpPr>
            <a:spLocks noGrp="1"/>
          </p:cNvSpPr>
          <p:nvPr>
            <p:ph type="sldNum" sz="quarter" idx="5"/>
          </p:nvPr>
        </p:nvSpPr>
        <p:spPr/>
        <p:txBody>
          <a:bodyPr/>
          <a:lstStyle/>
          <a:p>
            <a:fld id="{7004D80D-542F-BD4B-88AD-34C5D31BFCA5}" type="slidenum">
              <a:rPr lang="nl-NL" smtClean="0"/>
              <a:t>14</a:t>
            </a:fld>
            <a:endParaRPr lang="nl-NL"/>
          </a:p>
        </p:txBody>
      </p:sp>
    </p:spTree>
    <p:extLst>
      <p:ext uri="{BB962C8B-B14F-4D97-AF65-F5344CB8AC3E}">
        <p14:creationId xmlns:p14="http://schemas.microsoft.com/office/powerpoint/2010/main" val="35786086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CCA642-09D8-9ECE-72CE-013EFB5DF83A}"/>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01225705-20C8-3B76-5C23-99E4E14CC5F2}"/>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CB4064F4-4FEE-65B5-1C36-42021FFDF9EC}"/>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AC380C9B-A967-2E47-0013-55A3CFA0E86F}"/>
              </a:ext>
            </a:extLst>
          </p:cNvPr>
          <p:cNvSpPr>
            <a:spLocks noGrp="1"/>
          </p:cNvSpPr>
          <p:nvPr>
            <p:ph type="sldNum" sz="quarter" idx="5"/>
          </p:nvPr>
        </p:nvSpPr>
        <p:spPr/>
        <p:txBody>
          <a:bodyPr/>
          <a:lstStyle/>
          <a:p>
            <a:fld id="{7004D80D-542F-BD4B-88AD-34C5D31BFCA5}" type="slidenum">
              <a:rPr lang="nl-NL" smtClean="0"/>
              <a:t>15</a:t>
            </a:fld>
            <a:endParaRPr lang="nl-NL"/>
          </a:p>
        </p:txBody>
      </p:sp>
    </p:spTree>
    <p:extLst>
      <p:ext uri="{BB962C8B-B14F-4D97-AF65-F5344CB8AC3E}">
        <p14:creationId xmlns:p14="http://schemas.microsoft.com/office/powerpoint/2010/main" val="4897882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nl-NL"/>
              <a:t>Klik om de stijl te bewerken</a:t>
            </a:r>
            <a:endParaRPr lang="de-DE"/>
          </a:p>
        </p:txBody>
      </p:sp>
      <p:sp>
        <p:nvSpPr>
          <p:cNvPr id="3" name="Ond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de ondertitelstijl van het model te bewerken</a:t>
            </a:r>
            <a:endParaRPr lang="de-DE"/>
          </a:p>
        </p:txBody>
      </p:sp>
      <p:sp>
        <p:nvSpPr>
          <p:cNvPr id="4" name="Tijdelijke aanduiding voor datum 3"/>
          <p:cNvSpPr>
            <a:spLocks noGrp="1"/>
          </p:cNvSpPr>
          <p:nvPr>
            <p:ph type="dt" sz="half" idx="10"/>
          </p:nvPr>
        </p:nvSpPr>
        <p:spPr/>
        <p:txBody>
          <a:bodyPr/>
          <a:lstStyle/>
          <a:p>
            <a:fld id="{CA953BDC-9EAE-49FE-9892-958C9F845175}" type="datetimeFigureOut">
              <a:rPr lang="de-DE" smtClean="0"/>
              <a:t>04.10.26</a:t>
            </a:fld>
            <a:endParaRPr lang="de-DE"/>
          </a:p>
        </p:txBody>
      </p:sp>
      <p:sp>
        <p:nvSpPr>
          <p:cNvPr id="5" name="Tijdelijke aanduiding voor voettekst 4"/>
          <p:cNvSpPr>
            <a:spLocks noGrp="1"/>
          </p:cNvSpPr>
          <p:nvPr>
            <p:ph type="ftr" sz="quarter" idx="11"/>
          </p:nvPr>
        </p:nvSpPr>
        <p:spPr/>
        <p:txBody>
          <a:bodyPr/>
          <a:lstStyle/>
          <a:p>
            <a:endParaRPr lang="de-DE"/>
          </a:p>
        </p:txBody>
      </p:sp>
      <p:sp>
        <p:nvSpPr>
          <p:cNvPr id="6" name="Tijdelijke aanduiding voor dianummer 5"/>
          <p:cNvSpPr>
            <a:spLocks noGrp="1"/>
          </p:cNvSpPr>
          <p:nvPr>
            <p:ph type="sldNum" sz="quarter" idx="12"/>
          </p:nvPr>
        </p:nvSpPr>
        <p:spPr/>
        <p:txBody>
          <a:bodyPr/>
          <a:lstStyle/>
          <a:p>
            <a:fld id="{4CD814C8-F66B-4915-9FEC-D62A1DED085F}" type="slidenum">
              <a:rPr lang="de-DE" smtClean="0"/>
              <a:t>‹nr.›</a:t>
            </a:fld>
            <a:endParaRPr lang="de-DE"/>
          </a:p>
        </p:txBody>
      </p:sp>
    </p:spTree>
    <p:extLst>
      <p:ext uri="{BB962C8B-B14F-4D97-AF65-F5344CB8AC3E}">
        <p14:creationId xmlns:p14="http://schemas.microsoft.com/office/powerpoint/2010/main" val="42492990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de-DE"/>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de-DE"/>
          </a:p>
        </p:txBody>
      </p:sp>
      <p:sp>
        <p:nvSpPr>
          <p:cNvPr id="4" name="Tijdelijke aanduiding voor datum 3"/>
          <p:cNvSpPr>
            <a:spLocks noGrp="1"/>
          </p:cNvSpPr>
          <p:nvPr>
            <p:ph type="dt" sz="half" idx="10"/>
          </p:nvPr>
        </p:nvSpPr>
        <p:spPr/>
        <p:txBody>
          <a:bodyPr/>
          <a:lstStyle/>
          <a:p>
            <a:fld id="{CA953BDC-9EAE-49FE-9892-958C9F845175}" type="datetimeFigureOut">
              <a:rPr lang="de-DE" smtClean="0"/>
              <a:t>04.10.26</a:t>
            </a:fld>
            <a:endParaRPr lang="de-DE"/>
          </a:p>
        </p:txBody>
      </p:sp>
      <p:sp>
        <p:nvSpPr>
          <p:cNvPr id="5" name="Tijdelijke aanduiding voor voettekst 4"/>
          <p:cNvSpPr>
            <a:spLocks noGrp="1"/>
          </p:cNvSpPr>
          <p:nvPr>
            <p:ph type="ftr" sz="quarter" idx="11"/>
          </p:nvPr>
        </p:nvSpPr>
        <p:spPr/>
        <p:txBody>
          <a:bodyPr/>
          <a:lstStyle/>
          <a:p>
            <a:endParaRPr lang="de-DE"/>
          </a:p>
        </p:txBody>
      </p:sp>
      <p:sp>
        <p:nvSpPr>
          <p:cNvPr id="6" name="Tijdelijke aanduiding voor dianummer 5"/>
          <p:cNvSpPr>
            <a:spLocks noGrp="1"/>
          </p:cNvSpPr>
          <p:nvPr>
            <p:ph type="sldNum" sz="quarter" idx="12"/>
          </p:nvPr>
        </p:nvSpPr>
        <p:spPr/>
        <p:txBody>
          <a:bodyPr/>
          <a:lstStyle/>
          <a:p>
            <a:fld id="{4CD814C8-F66B-4915-9FEC-D62A1DED085F}" type="slidenum">
              <a:rPr lang="de-DE" smtClean="0"/>
              <a:t>‹nr.›</a:t>
            </a:fld>
            <a:endParaRPr lang="de-DE"/>
          </a:p>
        </p:txBody>
      </p:sp>
    </p:spTree>
    <p:extLst>
      <p:ext uri="{BB962C8B-B14F-4D97-AF65-F5344CB8AC3E}">
        <p14:creationId xmlns:p14="http://schemas.microsoft.com/office/powerpoint/2010/main" val="38859122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nl-NL"/>
              <a:t>Klik om de stijl te bewerken</a:t>
            </a:r>
            <a:endParaRPr lang="de-DE"/>
          </a:p>
        </p:txBody>
      </p:sp>
      <p:sp>
        <p:nvSpPr>
          <p:cNvPr id="3" name="Tijdelijke aanduiding voor tekst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nl-NL"/>
              <a:t>Klik om de modelstijlen te bewerken</a:t>
            </a:r>
          </a:p>
        </p:txBody>
      </p:sp>
      <p:sp>
        <p:nvSpPr>
          <p:cNvPr id="4" name="Tijdelijke aanduiding voor datum 3"/>
          <p:cNvSpPr>
            <a:spLocks noGrp="1"/>
          </p:cNvSpPr>
          <p:nvPr>
            <p:ph type="dt" sz="half" idx="10"/>
          </p:nvPr>
        </p:nvSpPr>
        <p:spPr/>
        <p:txBody>
          <a:bodyPr/>
          <a:lstStyle/>
          <a:p>
            <a:fld id="{CA953BDC-9EAE-49FE-9892-958C9F845175}" type="datetimeFigureOut">
              <a:rPr lang="de-DE" smtClean="0"/>
              <a:t>04.10.26</a:t>
            </a:fld>
            <a:endParaRPr lang="de-DE"/>
          </a:p>
        </p:txBody>
      </p:sp>
      <p:sp>
        <p:nvSpPr>
          <p:cNvPr id="5" name="Tijdelijke aanduiding voor voettekst 4"/>
          <p:cNvSpPr>
            <a:spLocks noGrp="1"/>
          </p:cNvSpPr>
          <p:nvPr>
            <p:ph type="ftr" sz="quarter" idx="11"/>
          </p:nvPr>
        </p:nvSpPr>
        <p:spPr/>
        <p:txBody>
          <a:bodyPr/>
          <a:lstStyle/>
          <a:p>
            <a:endParaRPr lang="de-DE"/>
          </a:p>
        </p:txBody>
      </p:sp>
      <p:sp>
        <p:nvSpPr>
          <p:cNvPr id="6" name="Tijdelijke aanduiding voor dianummer 5"/>
          <p:cNvSpPr>
            <a:spLocks noGrp="1"/>
          </p:cNvSpPr>
          <p:nvPr>
            <p:ph type="sldNum" sz="quarter" idx="12"/>
          </p:nvPr>
        </p:nvSpPr>
        <p:spPr/>
        <p:txBody>
          <a:bodyPr/>
          <a:lstStyle/>
          <a:p>
            <a:fld id="{4CD814C8-F66B-4915-9FEC-D62A1DED085F}" type="slidenum">
              <a:rPr lang="de-DE" smtClean="0"/>
              <a:t>‹nr.›</a:t>
            </a:fld>
            <a:endParaRPr lang="de-DE"/>
          </a:p>
        </p:txBody>
      </p:sp>
    </p:spTree>
    <p:extLst>
      <p:ext uri="{BB962C8B-B14F-4D97-AF65-F5344CB8AC3E}">
        <p14:creationId xmlns:p14="http://schemas.microsoft.com/office/powerpoint/2010/main" val="18434957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de-DE"/>
          </a:p>
        </p:txBody>
      </p:sp>
      <p:sp>
        <p:nvSpPr>
          <p:cNvPr id="3" name="Tijdelijke aanduiding voor inhoud 2"/>
          <p:cNvSpPr>
            <a:spLocks noGrp="1"/>
          </p:cNvSpPr>
          <p:nvPr>
            <p:ph sz="half" idx="1"/>
          </p:nvPr>
        </p:nvSpPr>
        <p:spPr>
          <a:xfrm>
            <a:off x="838200" y="1825625"/>
            <a:ext cx="5181600" cy="4351338"/>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de-DE"/>
          </a:p>
        </p:txBody>
      </p:sp>
      <p:sp>
        <p:nvSpPr>
          <p:cNvPr id="4" name="Tijdelijke aanduiding voor inhoud 3"/>
          <p:cNvSpPr>
            <a:spLocks noGrp="1"/>
          </p:cNvSpPr>
          <p:nvPr>
            <p:ph sz="half" idx="2"/>
          </p:nvPr>
        </p:nvSpPr>
        <p:spPr>
          <a:xfrm>
            <a:off x="6172200" y="1825625"/>
            <a:ext cx="5181600" cy="4351338"/>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de-DE"/>
          </a:p>
        </p:txBody>
      </p:sp>
      <p:sp>
        <p:nvSpPr>
          <p:cNvPr id="5" name="Tijdelijke aanduiding voor datum 4"/>
          <p:cNvSpPr>
            <a:spLocks noGrp="1"/>
          </p:cNvSpPr>
          <p:nvPr>
            <p:ph type="dt" sz="half" idx="10"/>
          </p:nvPr>
        </p:nvSpPr>
        <p:spPr/>
        <p:txBody>
          <a:bodyPr/>
          <a:lstStyle/>
          <a:p>
            <a:fld id="{CA953BDC-9EAE-49FE-9892-958C9F845175}" type="datetimeFigureOut">
              <a:rPr lang="de-DE" smtClean="0"/>
              <a:t>04.10.26</a:t>
            </a:fld>
            <a:endParaRPr lang="de-DE"/>
          </a:p>
        </p:txBody>
      </p:sp>
      <p:sp>
        <p:nvSpPr>
          <p:cNvPr id="6" name="Tijdelijke aanduiding voor voettekst 5"/>
          <p:cNvSpPr>
            <a:spLocks noGrp="1"/>
          </p:cNvSpPr>
          <p:nvPr>
            <p:ph type="ftr" sz="quarter" idx="11"/>
          </p:nvPr>
        </p:nvSpPr>
        <p:spPr/>
        <p:txBody>
          <a:bodyPr/>
          <a:lstStyle/>
          <a:p>
            <a:endParaRPr lang="de-DE"/>
          </a:p>
        </p:txBody>
      </p:sp>
      <p:sp>
        <p:nvSpPr>
          <p:cNvPr id="7" name="Tijdelijke aanduiding voor dianummer 6"/>
          <p:cNvSpPr>
            <a:spLocks noGrp="1"/>
          </p:cNvSpPr>
          <p:nvPr>
            <p:ph type="sldNum" sz="quarter" idx="12"/>
          </p:nvPr>
        </p:nvSpPr>
        <p:spPr/>
        <p:txBody>
          <a:bodyPr/>
          <a:lstStyle/>
          <a:p>
            <a:fld id="{4CD814C8-F66B-4915-9FEC-D62A1DED085F}" type="slidenum">
              <a:rPr lang="de-DE" smtClean="0"/>
              <a:t>‹nr.›</a:t>
            </a:fld>
            <a:endParaRPr lang="de-DE"/>
          </a:p>
        </p:txBody>
      </p:sp>
    </p:spTree>
    <p:extLst>
      <p:ext uri="{BB962C8B-B14F-4D97-AF65-F5344CB8AC3E}">
        <p14:creationId xmlns:p14="http://schemas.microsoft.com/office/powerpoint/2010/main" val="9578114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nl-NL"/>
              <a:t>Klik om de stijl te bewerken</a:t>
            </a:r>
            <a:endParaRPr lang="de-DE"/>
          </a:p>
        </p:txBody>
      </p:sp>
      <p:sp>
        <p:nvSpPr>
          <p:cNvPr id="3" name="Tijdelijke aanduiding voor teks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839788" y="2505075"/>
            <a:ext cx="5157787" cy="3684588"/>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de-DE"/>
          </a:p>
        </p:txBody>
      </p:sp>
      <p:sp>
        <p:nvSpPr>
          <p:cNvPr id="5" name="Tijdelijke aanduiding voor teks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6172200" y="2505075"/>
            <a:ext cx="5183188" cy="3684588"/>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de-DE"/>
          </a:p>
        </p:txBody>
      </p:sp>
      <p:sp>
        <p:nvSpPr>
          <p:cNvPr id="7" name="Tijdelijke aanduiding voor datum 6"/>
          <p:cNvSpPr>
            <a:spLocks noGrp="1"/>
          </p:cNvSpPr>
          <p:nvPr>
            <p:ph type="dt" sz="half" idx="10"/>
          </p:nvPr>
        </p:nvSpPr>
        <p:spPr/>
        <p:txBody>
          <a:bodyPr/>
          <a:lstStyle/>
          <a:p>
            <a:fld id="{CA953BDC-9EAE-49FE-9892-958C9F845175}" type="datetimeFigureOut">
              <a:rPr lang="de-DE" smtClean="0"/>
              <a:t>04.10.26</a:t>
            </a:fld>
            <a:endParaRPr lang="de-DE"/>
          </a:p>
        </p:txBody>
      </p:sp>
      <p:sp>
        <p:nvSpPr>
          <p:cNvPr id="8" name="Tijdelijke aanduiding voor voettekst 7"/>
          <p:cNvSpPr>
            <a:spLocks noGrp="1"/>
          </p:cNvSpPr>
          <p:nvPr>
            <p:ph type="ftr" sz="quarter" idx="11"/>
          </p:nvPr>
        </p:nvSpPr>
        <p:spPr/>
        <p:txBody>
          <a:bodyPr/>
          <a:lstStyle/>
          <a:p>
            <a:endParaRPr lang="de-DE"/>
          </a:p>
        </p:txBody>
      </p:sp>
      <p:sp>
        <p:nvSpPr>
          <p:cNvPr id="9" name="Tijdelijke aanduiding voor dianummer 8"/>
          <p:cNvSpPr>
            <a:spLocks noGrp="1"/>
          </p:cNvSpPr>
          <p:nvPr>
            <p:ph type="sldNum" sz="quarter" idx="12"/>
          </p:nvPr>
        </p:nvSpPr>
        <p:spPr/>
        <p:txBody>
          <a:bodyPr/>
          <a:lstStyle/>
          <a:p>
            <a:fld id="{4CD814C8-F66B-4915-9FEC-D62A1DED085F}" type="slidenum">
              <a:rPr lang="de-DE" smtClean="0"/>
              <a:t>‹nr.›</a:t>
            </a:fld>
            <a:endParaRPr lang="de-DE"/>
          </a:p>
        </p:txBody>
      </p:sp>
    </p:spTree>
    <p:extLst>
      <p:ext uri="{BB962C8B-B14F-4D97-AF65-F5344CB8AC3E}">
        <p14:creationId xmlns:p14="http://schemas.microsoft.com/office/powerpoint/2010/main" val="41483159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de-DE"/>
          </a:p>
        </p:txBody>
      </p:sp>
      <p:sp>
        <p:nvSpPr>
          <p:cNvPr id="3" name="Tijdelijke aanduiding voor datum 2"/>
          <p:cNvSpPr>
            <a:spLocks noGrp="1"/>
          </p:cNvSpPr>
          <p:nvPr>
            <p:ph type="dt" sz="half" idx="10"/>
          </p:nvPr>
        </p:nvSpPr>
        <p:spPr/>
        <p:txBody>
          <a:bodyPr/>
          <a:lstStyle/>
          <a:p>
            <a:fld id="{CA953BDC-9EAE-49FE-9892-958C9F845175}" type="datetimeFigureOut">
              <a:rPr lang="de-DE" smtClean="0"/>
              <a:t>04.10.26</a:t>
            </a:fld>
            <a:endParaRPr lang="de-DE"/>
          </a:p>
        </p:txBody>
      </p:sp>
      <p:sp>
        <p:nvSpPr>
          <p:cNvPr id="4" name="Tijdelijke aanduiding voor voettekst 3"/>
          <p:cNvSpPr>
            <a:spLocks noGrp="1"/>
          </p:cNvSpPr>
          <p:nvPr>
            <p:ph type="ftr" sz="quarter" idx="11"/>
          </p:nvPr>
        </p:nvSpPr>
        <p:spPr/>
        <p:txBody>
          <a:bodyPr/>
          <a:lstStyle/>
          <a:p>
            <a:endParaRPr lang="de-DE"/>
          </a:p>
        </p:txBody>
      </p:sp>
      <p:sp>
        <p:nvSpPr>
          <p:cNvPr id="5" name="Tijdelijke aanduiding voor dianummer 4"/>
          <p:cNvSpPr>
            <a:spLocks noGrp="1"/>
          </p:cNvSpPr>
          <p:nvPr>
            <p:ph type="sldNum" sz="quarter" idx="12"/>
          </p:nvPr>
        </p:nvSpPr>
        <p:spPr/>
        <p:txBody>
          <a:bodyPr/>
          <a:lstStyle/>
          <a:p>
            <a:fld id="{4CD814C8-F66B-4915-9FEC-D62A1DED085F}" type="slidenum">
              <a:rPr lang="de-DE" smtClean="0"/>
              <a:t>‹nr.›</a:t>
            </a:fld>
            <a:endParaRPr lang="de-DE"/>
          </a:p>
        </p:txBody>
      </p:sp>
    </p:spTree>
    <p:extLst>
      <p:ext uri="{BB962C8B-B14F-4D97-AF65-F5344CB8AC3E}">
        <p14:creationId xmlns:p14="http://schemas.microsoft.com/office/powerpoint/2010/main" val="19377826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CA953BDC-9EAE-49FE-9892-958C9F845175}" type="datetimeFigureOut">
              <a:rPr lang="de-DE" smtClean="0"/>
              <a:t>04.10.26</a:t>
            </a:fld>
            <a:endParaRPr lang="de-DE"/>
          </a:p>
        </p:txBody>
      </p:sp>
      <p:sp>
        <p:nvSpPr>
          <p:cNvPr id="3" name="Tijdelijke aanduiding voor voettekst 2"/>
          <p:cNvSpPr>
            <a:spLocks noGrp="1"/>
          </p:cNvSpPr>
          <p:nvPr>
            <p:ph type="ftr" sz="quarter" idx="11"/>
          </p:nvPr>
        </p:nvSpPr>
        <p:spPr/>
        <p:txBody>
          <a:bodyPr/>
          <a:lstStyle/>
          <a:p>
            <a:endParaRPr lang="de-DE"/>
          </a:p>
        </p:txBody>
      </p:sp>
      <p:sp>
        <p:nvSpPr>
          <p:cNvPr id="4" name="Tijdelijke aanduiding voor dianummer 3"/>
          <p:cNvSpPr>
            <a:spLocks noGrp="1"/>
          </p:cNvSpPr>
          <p:nvPr>
            <p:ph type="sldNum" sz="quarter" idx="12"/>
          </p:nvPr>
        </p:nvSpPr>
        <p:spPr/>
        <p:txBody>
          <a:bodyPr/>
          <a:lstStyle/>
          <a:p>
            <a:fld id="{4CD814C8-F66B-4915-9FEC-D62A1DED085F}" type="slidenum">
              <a:rPr lang="de-DE" smtClean="0"/>
              <a:t>‹nr.›</a:t>
            </a:fld>
            <a:endParaRPr lang="de-DE"/>
          </a:p>
        </p:txBody>
      </p:sp>
    </p:spTree>
    <p:extLst>
      <p:ext uri="{BB962C8B-B14F-4D97-AF65-F5344CB8AC3E}">
        <p14:creationId xmlns:p14="http://schemas.microsoft.com/office/powerpoint/2010/main" val="33496041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nl-NL"/>
              <a:t>Klik om de stijl te bewerken</a:t>
            </a:r>
            <a:endParaRPr lang="de-DE"/>
          </a:p>
        </p:txBody>
      </p:sp>
      <p:sp>
        <p:nvSpPr>
          <p:cNvPr id="3" name="Tijdelijke aanduiding voor inhoud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de-DE"/>
          </a:p>
        </p:txBody>
      </p:sp>
      <p:sp>
        <p:nvSpPr>
          <p:cNvPr id="4" name="Tijdelijke aanduiding vo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 om de modelstijlen te bewerken</a:t>
            </a:r>
          </a:p>
        </p:txBody>
      </p:sp>
      <p:sp>
        <p:nvSpPr>
          <p:cNvPr id="5" name="Tijdelijke aanduiding voor datum 4"/>
          <p:cNvSpPr>
            <a:spLocks noGrp="1"/>
          </p:cNvSpPr>
          <p:nvPr>
            <p:ph type="dt" sz="half" idx="10"/>
          </p:nvPr>
        </p:nvSpPr>
        <p:spPr/>
        <p:txBody>
          <a:bodyPr/>
          <a:lstStyle/>
          <a:p>
            <a:fld id="{CA953BDC-9EAE-49FE-9892-958C9F845175}" type="datetimeFigureOut">
              <a:rPr lang="de-DE" smtClean="0"/>
              <a:t>04.10.26</a:t>
            </a:fld>
            <a:endParaRPr lang="de-DE"/>
          </a:p>
        </p:txBody>
      </p:sp>
      <p:sp>
        <p:nvSpPr>
          <p:cNvPr id="6" name="Tijdelijke aanduiding voor voettekst 5"/>
          <p:cNvSpPr>
            <a:spLocks noGrp="1"/>
          </p:cNvSpPr>
          <p:nvPr>
            <p:ph type="ftr" sz="quarter" idx="11"/>
          </p:nvPr>
        </p:nvSpPr>
        <p:spPr/>
        <p:txBody>
          <a:bodyPr/>
          <a:lstStyle/>
          <a:p>
            <a:endParaRPr lang="de-DE"/>
          </a:p>
        </p:txBody>
      </p:sp>
      <p:sp>
        <p:nvSpPr>
          <p:cNvPr id="7" name="Tijdelijke aanduiding voor dianummer 6"/>
          <p:cNvSpPr>
            <a:spLocks noGrp="1"/>
          </p:cNvSpPr>
          <p:nvPr>
            <p:ph type="sldNum" sz="quarter" idx="12"/>
          </p:nvPr>
        </p:nvSpPr>
        <p:spPr/>
        <p:txBody>
          <a:bodyPr/>
          <a:lstStyle/>
          <a:p>
            <a:fld id="{4CD814C8-F66B-4915-9FEC-D62A1DED085F}" type="slidenum">
              <a:rPr lang="de-DE" smtClean="0"/>
              <a:t>‹nr.›</a:t>
            </a:fld>
            <a:endParaRPr lang="de-DE"/>
          </a:p>
        </p:txBody>
      </p:sp>
    </p:spTree>
    <p:extLst>
      <p:ext uri="{BB962C8B-B14F-4D97-AF65-F5344CB8AC3E}">
        <p14:creationId xmlns:p14="http://schemas.microsoft.com/office/powerpoint/2010/main" val="25683892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nl-NL"/>
              <a:t>Klik om de stijl te bewerken</a:t>
            </a:r>
            <a:endParaRPr lang="de-DE"/>
          </a:p>
        </p:txBody>
      </p:sp>
      <p:sp>
        <p:nvSpPr>
          <p:cNvPr id="3" name="Tijdelijke aanduiding voor afbeelding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ijdelijke aanduiding vo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 om de modelstijlen te bewerken</a:t>
            </a:r>
          </a:p>
        </p:txBody>
      </p:sp>
      <p:sp>
        <p:nvSpPr>
          <p:cNvPr id="5" name="Tijdelijke aanduiding voor datum 4"/>
          <p:cNvSpPr>
            <a:spLocks noGrp="1"/>
          </p:cNvSpPr>
          <p:nvPr>
            <p:ph type="dt" sz="half" idx="10"/>
          </p:nvPr>
        </p:nvSpPr>
        <p:spPr/>
        <p:txBody>
          <a:bodyPr/>
          <a:lstStyle/>
          <a:p>
            <a:fld id="{CA953BDC-9EAE-49FE-9892-958C9F845175}" type="datetimeFigureOut">
              <a:rPr lang="de-DE" smtClean="0"/>
              <a:t>04.10.26</a:t>
            </a:fld>
            <a:endParaRPr lang="de-DE"/>
          </a:p>
        </p:txBody>
      </p:sp>
      <p:sp>
        <p:nvSpPr>
          <p:cNvPr id="6" name="Tijdelijke aanduiding voor voettekst 5"/>
          <p:cNvSpPr>
            <a:spLocks noGrp="1"/>
          </p:cNvSpPr>
          <p:nvPr>
            <p:ph type="ftr" sz="quarter" idx="11"/>
          </p:nvPr>
        </p:nvSpPr>
        <p:spPr/>
        <p:txBody>
          <a:bodyPr/>
          <a:lstStyle/>
          <a:p>
            <a:endParaRPr lang="de-DE"/>
          </a:p>
        </p:txBody>
      </p:sp>
      <p:sp>
        <p:nvSpPr>
          <p:cNvPr id="7" name="Tijdelijke aanduiding voor dianummer 6"/>
          <p:cNvSpPr>
            <a:spLocks noGrp="1"/>
          </p:cNvSpPr>
          <p:nvPr>
            <p:ph type="sldNum" sz="quarter" idx="12"/>
          </p:nvPr>
        </p:nvSpPr>
        <p:spPr/>
        <p:txBody>
          <a:bodyPr/>
          <a:lstStyle/>
          <a:p>
            <a:fld id="{4CD814C8-F66B-4915-9FEC-D62A1DED085F}" type="slidenum">
              <a:rPr lang="de-DE" smtClean="0"/>
              <a:t>‹nr.›</a:t>
            </a:fld>
            <a:endParaRPr lang="de-DE"/>
          </a:p>
        </p:txBody>
      </p:sp>
    </p:spTree>
    <p:extLst>
      <p:ext uri="{BB962C8B-B14F-4D97-AF65-F5344CB8AC3E}">
        <p14:creationId xmlns:p14="http://schemas.microsoft.com/office/powerpoint/2010/main" val="842924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de-DE"/>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de-DE"/>
          </a:p>
        </p:txBody>
      </p:sp>
      <p:sp>
        <p:nvSpPr>
          <p:cNvPr id="4" name="Tijdelijke aanduiding voor datum 3"/>
          <p:cNvSpPr>
            <a:spLocks noGrp="1"/>
          </p:cNvSpPr>
          <p:nvPr>
            <p:ph type="dt" sz="half" idx="10"/>
          </p:nvPr>
        </p:nvSpPr>
        <p:spPr/>
        <p:txBody>
          <a:bodyPr/>
          <a:lstStyle/>
          <a:p>
            <a:fld id="{CA953BDC-9EAE-49FE-9892-958C9F845175}" type="datetimeFigureOut">
              <a:rPr lang="de-DE" smtClean="0"/>
              <a:t>04.10.26</a:t>
            </a:fld>
            <a:endParaRPr lang="de-DE"/>
          </a:p>
        </p:txBody>
      </p:sp>
      <p:sp>
        <p:nvSpPr>
          <p:cNvPr id="5" name="Tijdelijke aanduiding voor voettekst 4"/>
          <p:cNvSpPr>
            <a:spLocks noGrp="1"/>
          </p:cNvSpPr>
          <p:nvPr>
            <p:ph type="ftr" sz="quarter" idx="11"/>
          </p:nvPr>
        </p:nvSpPr>
        <p:spPr/>
        <p:txBody>
          <a:bodyPr/>
          <a:lstStyle/>
          <a:p>
            <a:endParaRPr lang="de-DE"/>
          </a:p>
        </p:txBody>
      </p:sp>
      <p:sp>
        <p:nvSpPr>
          <p:cNvPr id="6" name="Tijdelijke aanduiding voor dianummer 5"/>
          <p:cNvSpPr>
            <a:spLocks noGrp="1"/>
          </p:cNvSpPr>
          <p:nvPr>
            <p:ph type="sldNum" sz="quarter" idx="12"/>
          </p:nvPr>
        </p:nvSpPr>
        <p:spPr/>
        <p:txBody>
          <a:bodyPr/>
          <a:lstStyle/>
          <a:p>
            <a:fld id="{4CD814C8-F66B-4915-9FEC-D62A1DED085F}" type="slidenum">
              <a:rPr lang="de-DE" smtClean="0"/>
              <a:t>‹nr.›</a:t>
            </a:fld>
            <a:endParaRPr lang="de-DE"/>
          </a:p>
        </p:txBody>
      </p:sp>
    </p:spTree>
    <p:extLst>
      <p:ext uri="{BB962C8B-B14F-4D97-AF65-F5344CB8AC3E}">
        <p14:creationId xmlns:p14="http://schemas.microsoft.com/office/powerpoint/2010/main" val="5159672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724900" y="365125"/>
            <a:ext cx="2628900" cy="5811838"/>
          </a:xfrm>
        </p:spPr>
        <p:txBody>
          <a:bodyPr vert="eaVert"/>
          <a:lstStyle/>
          <a:p>
            <a:r>
              <a:rPr lang="nl-NL"/>
              <a:t>Klik om de stijl te bewerken</a:t>
            </a:r>
            <a:endParaRPr lang="de-DE"/>
          </a:p>
        </p:txBody>
      </p:sp>
      <p:sp>
        <p:nvSpPr>
          <p:cNvPr id="3" name="Tijdelijke aanduiding voor verticale tekst 2"/>
          <p:cNvSpPr>
            <a:spLocks noGrp="1"/>
          </p:cNvSpPr>
          <p:nvPr>
            <p:ph type="body" orient="vert" idx="1"/>
          </p:nvPr>
        </p:nvSpPr>
        <p:spPr>
          <a:xfrm>
            <a:off x="838200" y="365125"/>
            <a:ext cx="7734300" cy="5811838"/>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de-DE"/>
          </a:p>
        </p:txBody>
      </p:sp>
      <p:sp>
        <p:nvSpPr>
          <p:cNvPr id="4" name="Tijdelijke aanduiding voor datum 3"/>
          <p:cNvSpPr>
            <a:spLocks noGrp="1"/>
          </p:cNvSpPr>
          <p:nvPr>
            <p:ph type="dt" sz="half" idx="10"/>
          </p:nvPr>
        </p:nvSpPr>
        <p:spPr/>
        <p:txBody>
          <a:bodyPr/>
          <a:lstStyle/>
          <a:p>
            <a:fld id="{CA953BDC-9EAE-49FE-9892-958C9F845175}" type="datetimeFigureOut">
              <a:rPr lang="de-DE" smtClean="0"/>
              <a:t>04.10.26</a:t>
            </a:fld>
            <a:endParaRPr lang="de-DE"/>
          </a:p>
        </p:txBody>
      </p:sp>
      <p:sp>
        <p:nvSpPr>
          <p:cNvPr id="5" name="Tijdelijke aanduiding voor voettekst 4"/>
          <p:cNvSpPr>
            <a:spLocks noGrp="1"/>
          </p:cNvSpPr>
          <p:nvPr>
            <p:ph type="ftr" sz="quarter" idx="11"/>
          </p:nvPr>
        </p:nvSpPr>
        <p:spPr/>
        <p:txBody>
          <a:bodyPr/>
          <a:lstStyle/>
          <a:p>
            <a:endParaRPr lang="de-DE"/>
          </a:p>
        </p:txBody>
      </p:sp>
      <p:sp>
        <p:nvSpPr>
          <p:cNvPr id="6" name="Tijdelijke aanduiding voor dianummer 5"/>
          <p:cNvSpPr>
            <a:spLocks noGrp="1"/>
          </p:cNvSpPr>
          <p:nvPr>
            <p:ph type="sldNum" sz="quarter" idx="12"/>
          </p:nvPr>
        </p:nvSpPr>
        <p:spPr/>
        <p:txBody>
          <a:bodyPr/>
          <a:lstStyle/>
          <a:p>
            <a:fld id="{4CD814C8-F66B-4915-9FEC-D62A1DED085F}" type="slidenum">
              <a:rPr lang="de-DE" smtClean="0"/>
              <a:t>‹nr.›</a:t>
            </a:fld>
            <a:endParaRPr lang="de-DE"/>
          </a:p>
        </p:txBody>
      </p:sp>
    </p:spTree>
    <p:extLst>
      <p:ext uri="{BB962C8B-B14F-4D97-AF65-F5344CB8AC3E}">
        <p14:creationId xmlns:p14="http://schemas.microsoft.com/office/powerpoint/2010/main" val="32311195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de stijl te bewerken</a:t>
            </a:r>
            <a:endParaRPr lang="de-DE"/>
          </a:p>
        </p:txBody>
      </p:sp>
      <p:sp>
        <p:nvSpPr>
          <p:cNvPr id="3" name="Tijdelijke aanduiding voor teks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de-DE"/>
          </a:p>
        </p:txBody>
      </p:sp>
      <p:sp>
        <p:nvSpPr>
          <p:cNvPr id="4" name="Tijdelijke aanduiding voor datum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A953BDC-9EAE-49FE-9892-958C9F845175}" type="datetimeFigureOut">
              <a:rPr lang="de-DE" smtClean="0"/>
              <a:t>04.10.26</a:t>
            </a:fld>
            <a:endParaRPr lang="de-DE"/>
          </a:p>
        </p:txBody>
      </p:sp>
      <p:sp>
        <p:nvSpPr>
          <p:cNvPr id="5" name="Tijdelijke aanduiding voor voettekst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e-DE"/>
          </a:p>
        </p:txBody>
      </p:sp>
      <p:sp>
        <p:nvSpPr>
          <p:cNvPr id="6" name="Tijdelijke aanduiding voor dia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CD814C8-F66B-4915-9FEC-D62A1DED085F}" type="slidenum">
              <a:rPr lang="de-DE" smtClean="0"/>
              <a:t>‹nr.›</a:t>
            </a:fld>
            <a:endParaRPr lang="de-DE"/>
          </a:p>
        </p:txBody>
      </p:sp>
    </p:spTree>
    <p:extLst>
      <p:ext uri="{BB962C8B-B14F-4D97-AF65-F5344CB8AC3E}">
        <p14:creationId xmlns:p14="http://schemas.microsoft.com/office/powerpoint/2010/main" val="17105468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nl-NL" dirty="0"/>
              <a:t>Transport- en </a:t>
            </a:r>
            <a:r>
              <a:rPr lang="nl-NL" dirty="0" err="1"/>
              <a:t>Applicatielaag</a:t>
            </a:r>
            <a:endParaRPr lang="nl-NL" dirty="0"/>
          </a:p>
        </p:txBody>
      </p:sp>
      <p:sp>
        <p:nvSpPr>
          <p:cNvPr id="3" name="Ondertitel 2"/>
          <p:cNvSpPr>
            <a:spLocks noGrp="1"/>
          </p:cNvSpPr>
          <p:nvPr>
            <p:ph type="subTitle" idx="1"/>
          </p:nvPr>
        </p:nvSpPr>
        <p:spPr/>
        <p:txBody>
          <a:bodyPr vert="horz" lIns="91440" tIns="45720" rIns="91440" bIns="45720" rtlCol="0" anchor="t">
            <a:normAutofit/>
          </a:bodyPr>
          <a:lstStyle/>
          <a:p>
            <a:r>
              <a:rPr lang="de-DE" dirty="0" err="1"/>
              <a:t>Mnr</a:t>
            </a:r>
            <a:r>
              <a:rPr lang="de-DE" dirty="0"/>
              <a:t>. Segers</a:t>
            </a:r>
          </a:p>
        </p:txBody>
      </p:sp>
    </p:spTree>
    <p:extLst>
      <p:ext uri="{BB962C8B-B14F-4D97-AF65-F5344CB8AC3E}">
        <p14:creationId xmlns:p14="http://schemas.microsoft.com/office/powerpoint/2010/main" val="33514390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68D3DE-11FC-9187-CA57-5C4F99A0FACD}"/>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2189E39-FC5F-A452-EC62-C01D6D32B5F0}"/>
              </a:ext>
            </a:extLst>
          </p:cNvPr>
          <p:cNvSpPr>
            <a:spLocks noGrp="1"/>
          </p:cNvSpPr>
          <p:nvPr>
            <p:ph type="title"/>
          </p:nvPr>
        </p:nvSpPr>
        <p:spPr/>
        <p:txBody>
          <a:bodyPr/>
          <a:lstStyle/>
          <a:p>
            <a:r>
              <a:rPr lang="nl-NL"/>
              <a:t>Cliffhanger</a:t>
            </a:r>
          </a:p>
        </p:txBody>
      </p:sp>
      <p:sp>
        <p:nvSpPr>
          <p:cNvPr id="3" name="Tijdelijke aanduiding voor inhoud 2">
            <a:extLst>
              <a:ext uri="{FF2B5EF4-FFF2-40B4-BE49-F238E27FC236}">
                <a16:creationId xmlns:a16="http://schemas.microsoft.com/office/drawing/2014/main" id="{07D1D964-0B30-5C8E-85FD-1E4FAA1C6AD5}"/>
              </a:ext>
            </a:extLst>
          </p:cNvPr>
          <p:cNvSpPr>
            <a:spLocks noGrp="1"/>
          </p:cNvSpPr>
          <p:nvPr>
            <p:ph idx="1"/>
          </p:nvPr>
        </p:nvSpPr>
        <p:spPr>
          <a:xfrm>
            <a:off x="838200" y="1553482"/>
            <a:ext cx="10515600" cy="2550432"/>
          </a:xfrm>
        </p:spPr>
        <p:txBody>
          <a:bodyPr vert="horz" lIns="91440" tIns="45720" rIns="91440" bIns="45720" rtlCol="0" anchor="t">
            <a:normAutofit/>
          </a:bodyPr>
          <a:lstStyle/>
          <a:p>
            <a:r>
              <a:rPr lang="nl-NL" dirty="0"/>
              <a:t>We weten nu dat frames worden verstuurd via:</a:t>
            </a:r>
          </a:p>
          <a:p>
            <a:pPr lvl="1"/>
            <a:r>
              <a:rPr lang="nl-NL" dirty="0"/>
              <a:t>Elektriciteit, radiogolven of licht</a:t>
            </a:r>
          </a:p>
          <a:p>
            <a:pPr lvl="1"/>
            <a:r>
              <a:rPr lang="nl-NL" dirty="0"/>
              <a:t>MAC–adressen op lokale netwerken (LAN)</a:t>
            </a:r>
          </a:p>
          <a:p>
            <a:pPr lvl="1"/>
            <a:r>
              <a:rPr lang="nl-NL" dirty="0"/>
              <a:t>IP-adressen tussen verschillende netwerken (WAN)</a:t>
            </a:r>
          </a:p>
          <a:p>
            <a:r>
              <a:rPr lang="nl-NL" dirty="0"/>
              <a:t>Deze les: Hoe komt al deze informatie juist aan</a:t>
            </a:r>
          </a:p>
        </p:txBody>
      </p:sp>
      <p:pic>
        <p:nvPicPr>
          <p:cNvPr id="5" name="Afbeelding 4" descr="Understanding Wide Area Networks (WAN) in Modern Infrastructure">
            <a:extLst>
              <a:ext uri="{FF2B5EF4-FFF2-40B4-BE49-F238E27FC236}">
                <a16:creationId xmlns:a16="http://schemas.microsoft.com/office/drawing/2014/main" id="{BDB090C8-A566-8A8D-012F-BC79A702E7EA}"/>
              </a:ext>
            </a:extLst>
          </p:cNvPr>
          <p:cNvPicPr>
            <a:picLocks noChangeAspect="1"/>
          </p:cNvPicPr>
          <p:nvPr/>
        </p:nvPicPr>
        <p:blipFill>
          <a:blip r:embed="rId2"/>
          <a:stretch>
            <a:fillRect/>
          </a:stretch>
        </p:blipFill>
        <p:spPr>
          <a:xfrm>
            <a:off x="3219535" y="4299258"/>
            <a:ext cx="4990083" cy="2193617"/>
          </a:xfrm>
          <a:prstGeom prst="rect">
            <a:avLst/>
          </a:prstGeom>
        </p:spPr>
      </p:pic>
    </p:spTree>
    <p:extLst>
      <p:ext uri="{BB962C8B-B14F-4D97-AF65-F5344CB8AC3E}">
        <p14:creationId xmlns:p14="http://schemas.microsoft.com/office/powerpoint/2010/main" val="9383393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7101ED-8CB7-6C40-A032-17A963993CE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8F7269D1-9337-5555-1C67-B8980F979E44}"/>
              </a:ext>
            </a:extLst>
          </p:cNvPr>
          <p:cNvSpPr>
            <a:spLocks noGrp="1"/>
          </p:cNvSpPr>
          <p:nvPr>
            <p:ph type="title"/>
          </p:nvPr>
        </p:nvSpPr>
        <p:spPr/>
        <p:txBody>
          <a:bodyPr/>
          <a:lstStyle/>
          <a:p>
            <a:r>
              <a:rPr lang="nl-NL" dirty="0"/>
              <a:t>MAC en IP-adres nog niet genoeg?</a:t>
            </a:r>
          </a:p>
        </p:txBody>
      </p:sp>
      <p:pic>
        <p:nvPicPr>
          <p:cNvPr id="4" name="Tijdelijke aanduiding voor inhoud 3" descr="Postbode.nu, digitaal versturen en ontvangen van papieren post">
            <a:extLst>
              <a:ext uri="{FF2B5EF4-FFF2-40B4-BE49-F238E27FC236}">
                <a16:creationId xmlns:a16="http://schemas.microsoft.com/office/drawing/2014/main" id="{A593E7A4-8128-8055-EEF6-52077C1D720D}"/>
              </a:ext>
            </a:extLst>
          </p:cNvPr>
          <p:cNvPicPr>
            <a:picLocks noGrp="1" noChangeAspect="1"/>
          </p:cNvPicPr>
          <p:nvPr>
            <p:ph idx="1"/>
          </p:nvPr>
        </p:nvPicPr>
        <p:blipFill>
          <a:blip r:embed="rId3"/>
          <a:stretch>
            <a:fillRect/>
          </a:stretch>
        </p:blipFill>
        <p:spPr>
          <a:xfrm>
            <a:off x="9074872" y="3907970"/>
            <a:ext cx="2848079" cy="2469043"/>
          </a:xfrm>
          <a:prstGeom prst="rect">
            <a:avLst/>
          </a:prstGeom>
        </p:spPr>
      </p:pic>
      <p:sp>
        <p:nvSpPr>
          <p:cNvPr id="6" name="Tekstvak 5">
            <a:extLst>
              <a:ext uri="{FF2B5EF4-FFF2-40B4-BE49-F238E27FC236}">
                <a16:creationId xmlns:a16="http://schemas.microsoft.com/office/drawing/2014/main" id="{3CFAD73C-FDDE-04D2-DF10-8AD48E5B8D1B}"/>
              </a:ext>
            </a:extLst>
          </p:cNvPr>
          <p:cNvSpPr txBox="1"/>
          <p:nvPr/>
        </p:nvSpPr>
        <p:spPr>
          <a:xfrm>
            <a:off x="838791" y="1535813"/>
            <a:ext cx="8420956"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Font typeface="Arial" panose="020B0604020202020204" pitchFamily="34" charset="0"/>
              <a:buChar char="•"/>
            </a:pPr>
            <a:r>
              <a:rPr lang="nl-NL" sz="2400" dirty="0"/>
              <a:t>Frame komt aan bij juiste IP-adres </a:t>
            </a:r>
          </a:p>
          <a:p>
            <a:pPr marL="800100" lvl="1" indent="-342900">
              <a:buFont typeface="Arial" panose="020B0604020202020204" pitchFamily="34" charset="0"/>
              <a:buChar char="•"/>
            </a:pPr>
            <a:r>
              <a:rPr lang="nl-NL" sz="2400" dirty="0"/>
              <a:t>Betekent: Frame komt aan bij juiste apparaat</a:t>
            </a:r>
          </a:p>
          <a:p>
            <a:pPr marL="800100" lvl="1" indent="-342900">
              <a:buFont typeface="Arial" panose="020B0604020202020204" pitchFamily="34" charset="0"/>
              <a:buChar char="•"/>
            </a:pPr>
            <a:r>
              <a:rPr lang="nl-NL" sz="2400" dirty="0"/>
              <a:t>Probleem: Welke app heeft die info nodig? (+10 programma’s draaien tegelijkertijd op een apparaat)</a:t>
            </a:r>
          </a:p>
        </p:txBody>
      </p:sp>
      <p:pic>
        <p:nvPicPr>
          <p:cNvPr id="3" name="Afbeelding 2" descr="Afbeeldingen Cartoon Huis PNG met Transparante Achtergrond ...">
            <a:extLst>
              <a:ext uri="{FF2B5EF4-FFF2-40B4-BE49-F238E27FC236}">
                <a16:creationId xmlns:a16="http://schemas.microsoft.com/office/drawing/2014/main" id="{B1EA64FD-F491-FD23-BC28-1BB541074A0A}"/>
              </a:ext>
            </a:extLst>
          </p:cNvPr>
          <p:cNvPicPr>
            <a:picLocks noChangeAspect="1"/>
          </p:cNvPicPr>
          <p:nvPr/>
        </p:nvPicPr>
        <p:blipFill>
          <a:blip r:embed="rId4"/>
          <a:stretch>
            <a:fillRect/>
          </a:stretch>
        </p:blipFill>
        <p:spPr>
          <a:xfrm>
            <a:off x="9785055" y="1534042"/>
            <a:ext cx="1943100" cy="1828800"/>
          </a:xfrm>
          <a:prstGeom prst="rect">
            <a:avLst/>
          </a:prstGeom>
        </p:spPr>
      </p:pic>
      <p:sp>
        <p:nvSpPr>
          <p:cNvPr id="7" name="Tekstvak 6">
            <a:extLst>
              <a:ext uri="{FF2B5EF4-FFF2-40B4-BE49-F238E27FC236}">
                <a16:creationId xmlns:a16="http://schemas.microsoft.com/office/drawing/2014/main" id="{DC6EC771-0F58-55E5-E2BD-0F7BFF3AEB34}"/>
              </a:ext>
            </a:extLst>
          </p:cNvPr>
          <p:cNvSpPr txBox="1"/>
          <p:nvPr/>
        </p:nvSpPr>
        <p:spPr>
          <a:xfrm>
            <a:off x="838791" y="3362842"/>
            <a:ext cx="8420956" cy="304698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Font typeface="Arial" panose="020B0604020202020204" pitchFamily="34" charset="0"/>
              <a:buChar char="•"/>
            </a:pPr>
            <a:r>
              <a:rPr lang="nl-NL" sz="2400" dirty="0"/>
              <a:t>Oplossing: Nog een soort extra adres</a:t>
            </a:r>
          </a:p>
          <a:p>
            <a:pPr marL="342900" indent="-342900">
              <a:buFont typeface="Arial" panose="020B0604020202020204" pitchFamily="34" charset="0"/>
              <a:buChar char="•"/>
            </a:pPr>
            <a:endParaRPr lang="nl-NL" sz="2400" dirty="0"/>
          </a:p>
          <a:p>
            <a:pPr marL="342900" indent="-342900">
              <a:buFont typeface="Arial" panose="020B0604020202020204" pitchFamily="34" charset="0"/>
              <a:buChar char="•"/>
            </a:pPr>
            <a:r>
              <a:rPr lang="nl-NL" sz="2400" dirty="0"/>
              <a:t>Poort: getal (0-65535) dat aangeeft welke applicatie de data moet ontvangen</a:t>
            </a:r>
          </a:p>
          <a:p>
            <a:pPr marL="342900" indent="-342900">
              <a:buFont typeface="Arial" panose="020B0604020202020204" pitchFamily="34" charset="0"/>
              <a:buChar char="•"/>
            </a:pPr>
            <a:r>
              <a:rPr lang="nl-NL" sz="2400" dirty="0"/>
              <a:t>Bekende voorbeelden: poort 80 (HTTP), 443 (HTTPS), 25 (SMTP/e-mail)</a:t>
            </a:r>
          </a:p>
          <a:p>
            <a:pPr marL="342900" indent="-342900">
              <a:buFont typeface="Arial" panose="020B0604020202020204" pitchFamily="34" charset="0"/>
              <a:buChar char="•"/>
            </a:pPr>
            <a:r>
              <a:rPr lang="nl-NL" sz="2400" dirty="0"/>
              <a:t>Socket: Combinatie IP-adres + poort = een volledig "adres" tot op applicatieniveau</a:t>
            </a:r>
          </a:p>
        </p:txBody>
      </p:sp>
    </p:spTree>
    <p:extLst>
      <p:ext uri="{BB962C8B-B14F-4D97-AF65-F5344CB8AC3E}">
        <p14:creationId xmlns:p14="http://schemas.microsoft.com/office/powerpoint/2010/main" val="31049894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F0E73A-5D49-FC4B-3C9D-82418CCD8AA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D3DAB1C-9DF1-834E-A289-864B0CBA1C28}"/>
              </a:ext>
            </a:extLst>
          </p:cNvPr>
          <p:cNvSpPr>
            <a:spLocks noGrp="1"/>
          </p:cNvSpPr>
          <p:nvPr>
            <p:ph type="title"/>
          </p:nvPr>
        </p:nvSpPr>
        <p:spPr/>
        <p:txBody>
          <a:bodyPr/>
          <a:lstStyle/>
          <a:p>
            <a:r>
              <a:rPr lang="nl-NL" dirty="0" err="1"/>
              <a:t>Transportlaag</a:t>
            </a:r>
            <a:endParaRPr lang="nl-NL" dirty="0"/>
          </a:p>
        </p:txBody>
      </p:sp>
      <p:sp>
        <p:nvSpPr>
          <p:cNvPr id="6" name="Tekstvak 5">
            <a:extLst>
              <a:ext uri="{FF2B5EF4-FFF2-40B4-BE49-F238E27FC236}">
                <a16:creationId xmlns:a16="http://schemas.microsoft.com/office/drawing/2014/main" id="{4F54EF9D-0D39-2309-1DA7-329EF622F421}"/>
              </a:ext>
            </a:extLst>
          </p:cNvPr>
          <p:cNvSpPr txBox="1"/>
          <p:nvPr/>
        </p:nvSpPr>
        <p:spPr>
          <a:xfrm>
            <a:off x="838791" y="1535813"/>
            <a:ext cx="8420956"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Font typeface="Arial" panose="020B0604020202020204" pitchFamily="34" charset="0"/>
              <a:buChar char="•"/>
            </a:pPr>
            <a:r>
              <a:rPr lang="nl-NL" sz="2400" dirty="0"/>
              <a:t>Wie heeft ooit pakketje gehad dat niet is bezorgd?</a:t>
            </a:r>
          </a:p>
        </p:txBody>
      </p:sp>
      <p:pic>
        <p:nvPicPr>
          <p:cNvPr id="1026" name="Picture 2" descr="DHL Home - Wereldwijde logistiek en Internationaal verzenden Nederland">
            <a:extLst>
              <a:ext uri="{FF2B5EF4-FFF2-40B4-BE49-F238E27FC236}">
                <a16:creationId xmlns:a16="http://schemas.microsoft.com/office/drawing/2014/main" id="{BD654459-CC10-B993-D72F-164ED283EA7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66324" y="3429000"/>
            <a:ext cx="3289300" cy="2463800"/>
          </a:xfrm>
          <a:prstGeom prst="rect">
            <a:avLst/>
          </a:prstGeom>
          <a:noFill/>
          <a:extLst>
            <a:ext uri="{909E8E84-426E-40DD-AFC4-6F175D3DCCD1}">
              <a14:hiddenFill xmlns:a14="http://schemas.microsoft.com/office/drawing/2010/main">
                <a:solidFill>
                  <a:srgbClr val="FFFFFF"/>
                </a:solidFill>
              </a14:hiddenFill>
            </a:ext>
          </a:extLst>
        </p:spPr>
      </p:pic>
      <p:sp>
        <p:nvSpPr>
          <p:cNvPr id="9" name="Tekstvak 8">
            <a:extLst>
              <a:ext uri="{FF2B5EF4-FFF2-40B4-BE49-F238E27FC236}">
                <a16:creationId xmlns:a16="http://schemas.microsoft.com/office/drawing/2014/main" id="{61D8AACC-B665-262A-2C3B-74A5E4136B1F}"/>
              </a:ext>
            </a:extLst>
          </p:cNvPr>
          <p:cNvSpPr txBox="1"/>
          <p:nvPr/>
        </p:nvSpPr>
        <p:spPr>
          <a:xfrm>
            <a:off x="838791" y="2045199"/>
            <a:ext cx="8420956"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Font typeface="Arial" panose="020B0604020202020204" pitchFamily="34" charset="0"/>
              <a:buChar char="•"/>
            </a:pPr>
            <a:r>
              <a:rPr lang="nl-NL" sz="2400" dirty="0"/>
              <a:t>Internet werkt helaas ook zo </a:t>
            </a:r>
            <a:r>
              <a:rPr lang="nl-NL" sz="2400" dirty="0">
                <a:sym typeface="Wingdings" pitchFamily="2" charset="2"/>
              </a:rPr>
              <a:t></a:t>
            </a:r>
          </a:p>
          <a:p>
            <a:pPr marL="342900" indent="-342900">
              <a:buFont typeface="Arial" panose="020B0604020202020204" pitchFamily="34" charset="0"/>
              <a:buChar char="•"/>
            </a:pPr>
            <a:r>
              <a:rPr lang="nl-NL" sz="2400" dirty="0">
                <a:sym typeface="Wingdings" pitchFamily="2" charset="2"/>
              </a:rPr>
              <a:t>Transport laag lost dat (soms) op</a:t>
            </a:r>
            <a:endParaRPr lang="nl-NL" sz="2400" dirty="0"/>
          </a:p>
        </p:txBody>
      </p:sp>
    </p:spTree>
    <p:extLst>
      <p:ext uri="{BB962C8B-B14F-4D97-AF65-F5344CB8AC3E}">
        <p14:creationId xmlns:p14="http://schemas.microsoft.com/office/powerpoint/2010/main" val="33295743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9B2802-712C-25ED-63C4-9D3C0E07E4A3}"/>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57BE07F-094E-22CC-53FF-7CB1E4C34936}"/>
              </a:ext>
            </a:extLst>
          </p:cNvPr>
          <p:cNvSpPr>
            <a:spLocks noGrp="1"/>
          </p:cNvSpPr>
          <p:nvPr>
            <p:ph type="title"/>
          </p:nvPr>
        </p:nvSpPr>
        <p:spPr/>
        <p:txBody>
          <a:bodyPr/>
          <a:lstStyle/>
          <a:p>
            <a:r>
              <a:rPr lang="nl-NL" dirty="0" err="1"/>
              <a:t>Transportlaag</a:t>
            </a:r>
            <a:endParaRPr lang="nl-NL" dirty="0"/>
          </a:p>
        </p:txBody>
      </p:sp>
      <p:sp>
        <p:nvSpPr>
          <p:cNvPr id="10" name="Tekstvak 9">
            <a:extLst>
              <a:ext uri="{FF2B5EF4-FFF2-40B4-BE49-F238E27FC236}">
                <a16:creationId xmlns:a16="http://schemas.microsoft.com/office/drawing/2014/main" id="{7F608F28-FAC6-D42B-DF0F-7A345D2C2043}"/>
              </a:ext>
            </a:extLst>
          </p:cNvPr>
          <p:cNvSpPr txBox="1"/>
          <p:nvPr/>
        </p:nvSpPr>
        <p:spPr>
          <a:xfrm>
            <a:off x="947057" y="1356374"/>
            <a:ext cx="8420956"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Font typeface="Arial" panose="020B0604020202020204" pitchFamily="34" charset="0"/>
              <a:buChar char="•"/>
            </a:pPr>
            <a:r>
              <a:rPr lang="nl-NL" sz="2400" dirty="0"/>
              <a:t>TCP:</a:t>
            </a:r>
          </a:p>
          <a:p>
            <a:pPr marL="914400" lvl="1" indent="-457200">
              <a:buFont typeface="+mj-lt"/>
              <a:buAutoNum type="arabicPeriod"/>
            </a:pPr>
            <a:r>
              <a:rPr lang="nl-NL" sz="2400" dirty="0"/>
              <a:t>Bouw verbinding op tussen server en client</a:t>
            </a:r>
          </a:p>
          <a:p>
            <a:pPr marL="914400" lvl="1" indent="-457200">
              <a:buFont typeface="+mj-lt"/>
              <a:buAutoNum type="arabicPeriod"/>
            </a:pPr>
            <a:r>
              <a:rPr lang="nl-NL" sz="2400" dirty="0"/>
              <a:t>Vanaf dat verbinding er is stuur frames over. Zet frames in de juiste volgorde, stuur ontbrekende frames opnieuw.</a:t>
            </a:r>
          </a:p>
          <a:p>
            <a:pPr lvl="1"/>
            <a:r>
              <a:rPr lang="nl-NL" sz="2400" dirty="0"/>
              <a:t>=&gt; Betrouwbaar, maar traag</a:t>
            </a:r>
          </a:p>
        </p:txBody>
      </p:sp>
      <p:sp>
        <p:nvSpPr>
          <p:cNvPr id="11" name="Tekstvak 10">
            <a:extLst>
              <a:ext uri="{FF2B5EF4-FFF2-40B4-BE49-F238E27FC236}">
                <a16:creationId xmlns:a16="http://schemas.microsoft.com/office/drawing/2014/main" id="{33942B17-AE8D-4940-31E8-392AC5D33DD2}"/>
              </a:ext>
            </a:extLst>
          </p:cNvPr>
          <p:cNvSpPr txBox="1"/>
          <p:nvPr/>
        </p:nvSpPr>
        <p:spPr>
          <a:xfrm>
            <a:off x="947056" y="3664698"/>
            <a:ext cx="10178143"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Font typeface="Arial" panose="020B0604020202020204" pitchFamily="34" charset="0"/>
              <a:buChar char="•"/>
            </a:pPr>
            <a:r>
              <a:rPr lang="nl-NL" sz="2400" dirty="0"/>
              <a:t>UDP:</a:t>
            </a:r>
          </a:p>
          <a:p>
            <a:pPr marL="914400" lvl="1" indent="-457200">
              <a:buFont typeface="+mj-lt"/>
              <a:buAutoNum type="arabicPeriod"/>
            </a:pPr>
            <a:r>
              <a:rPr lang="nl-NL" sz="2400" dirty="0" err="1"/>
              <a:t>Yolo</a:t>
            </a:r>
            <a:r>
              <a:rPr lang="nl-NL" sz="2400" dirty="0"/>
              <a:t>, stuur pakketjes zo snel mogelijk. Boeien als het niet aankomt</a:t>
            </a:r>
          </a:p>
          <a:p>
            <a:pPr lvl="1"/>
            <a:r>
              <a:rPr lang="nl-NL" sz="2400" dirty="0"/>
              <a:t>=&gt; Niet betrouwbaar, maar snel</a:t>
            </a:r>
          </a:p>
        </p:txBody>
      </p:sp>
      <p:sp>
        <p:nvSpPr>
          <p:cNvPr id="12" name="Tekstvak 11">
            <a:extLst>
              <a:ext uri="{FF2B5EF4-FFF2-40B4-BE49-F238E27FC236}">
                <a16:creationId xmlns:a16="http://schemas.microsoft.com/office/drawing/2014/main" id="{EACDA019-7C6B-D7F2-E6E6-F464F969853F}"/>
              </a:ext>
            </a:extLst>
          </p:cNvPr>
          <p:cNvSpPr txBox="1"/>
          <p:nvPr/>
        </p:nvSpPr>
        <p:spPr>
          <a:xfrm>
            <a:off x="947055" y="5086127"/>
            <a:ext cx="10178143"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Font typeface="Arial" panose="020B0604020202020204" pitchFamily="34" charset="0"/>
              <a:buChar char="•"/>
            </a:pPr>
            <a:r>
              <a:rPr lang="nl-NL" sz="2400" dirty="0"/>
              <a:t>TCP: Websites, </a:t>
            </a:r>
            <a:r>
              <a:rPr lang="nl-NL" sz="2400" dirty="0" err="1"/>
              <a:t>emails</a:t>
            </a:r>
            <a:r>
              <a:rPr lang="nl-NL" sz="2400" dirty="0"/>
              <a:t>, …</a:t>
            </a:r>
          </a:p>
          <a:p>
            <a:pPr marL="342900" indent="-342900">
              <a:buFont typeface="Arial" panose="020B0604020202020204" pitchFamily="34" charset="0"/>
              <a:buChar char="•"/>
            </a:pPr>
            <a:r>
              <a:rPr lang="nl-NL" sz="2400" dirty="0"/>
              <a:t>UDP: Livestreams, videogames, …</a:t>
            </a:r>
          </a:p>
        </p:txBody>
      </p:sp>
      <p:pic>
        <p:nvPicPr>
          <p:cNvPr id="1028" name="Picture 4" descr="Cartoon child stacking blocks Vectors - Download Free High-Quality Vectors | Magnific (formerly Freepik)">
            <a:extLst>
              <a:ext uri="{FF2B5EF4-FFF2-40B4-BE49-F238E27FC236}">
                <a16:creationId xmlns:a16="http://schemas.microsoft.com/office/drawing/2014/main" id="{BDEBDD5F-86F8-828D-21C8-0234718E3C8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09314" y="68419"/>
            <a:ext cx="2797629" cy="2797629"/>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499 Angry Kid Throwing Royalty-Free Images, Stock Photos &amp; Pictures | Shutterstock">
            <a:extLst>
              <a:ext uri="{FF2B5EF4-FFF2-40B4-BE49-F238E27FC236}">
                <a16:creationId xmlns:a16="http://schemas.microsoft.com/office/drawing/2014/main" id="{D69CEBB7-F679-B5E7-EBA8-9D9814CD373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7944"/>
          <a:stretch>
            <a:fillRect/>
          </a:stretch>
        </p:blipFill>
        <p:spPr bwMode="auto">
          <a:xfrm>
            <a:off x="9960428" y="4554851"/>
            <a:ext cx="2144486" cy="23031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94179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3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D8CA17-2E2C-F569-2976-957BD54605B3}"/>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407F992-E10A-E8B8-0239-356A8D0B756D}"/>
              </a:ext>
            </a:extLst>
          </p:cNvPr>
          <p:cNvSpPr>
            <a:spLocks noGrp="1"/>
          </p:cNvSpPr>
          <p:nvPr>
            <p:ph type="title"/>
          </p:nvPr>
        </p:nvSpPr>
        <p:spPr/>
        <p:txBody>
          <a:bodyPr/>
          <a:lstStyle/>
          <a:p>
            <a:r>
              <a:rPr lang="nl-NL" dirty="0"/>
              <a:t>Firewall</a:t>
            </a:r>
          </a:p>
        </p:txBody>
      </p:sp>
      <p:pic>
        <p:nvPicPr>
          <p:cNvPr id="3074" name="Picture 2" descr="Firewall - Wikipedia">
            <a:extLst>
              <a:ext uri="{FF2B5EF4-FFF2-40B4-BE49-F238E27FC236}">
                <a16:creationId xmlns:a16="http://schemas.microsoft.com/office/drawing/2014/main" id="{C2E6A800-B3C5-C267-3BF4-8066A688517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66314" y="220763"/>
            <a:ext cx="3537587" cy="2477636"/>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Vuur, muur stock foto. Afbeelding van brandmuur, vurig - 30892324">
            <a:extLst>
              <a:ext uri="{FF2B5EF4-FFF2-40B4-BE49-F238E27FC236}">
                <a16:creationId xmlns:a16="http://schemas.microsoft.com/office/drawing/2014/main" id="{62924551-2755-7734-BBD0-5ABF9318655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33015" y="3748314"/>
            <a:ext cx="3499757" cy="2333171"/>
          </a:xfrm>
          <a:prstGeom prst="rect">
            <a:avLst/>
          </a:prstGeom>
          <a:noFill/>
          <a:extLst>
            <a:ext uri="{909E8E84-426E-40DD-AFC4-6F175D3DCCD1}">
              <a14:hiddenFill xmlns:a14="http://schemas.microsoft.com/office/drawing/2010/main">
                <a:solidFill>
                  <a:srgbClr val="FFFFFF"/>
                </a:solidFill>
              </a14:hiddenFill>
            </a:ext>
          </a:extLst>
        </p:spPr>
      </p:pic>
      <p:sp>
        <p:nvSpPr>
          <p:cNvPr id="3" name="Tekstvak 2">
            <a:extLst>
              <a:ext uri="{FF2B5EF4-FFF2-40B4-BE49-F238E27FC236}">
                <a16:creationId xmlns:a16="http://schemas.microsoft.com/office/drawing/2014/main" id="{AD9DF829-5285-DA02-DF26-551F39F6DD92}"/>
              </a:ext>
            </a:extLst>
          </p:cNvPr>
          <p:cNvSpPr txBox="1"/>
          <p:nvPr/>
        </p:nvSpPr>
        <p:spPr>
          <a:xfrm>
            <a:off x="620486" y="1589314"/>
            <a:ext cx="6357257" cy="4154984"/>
          </a:xfrm>
          <a:prstGeom prst="rect">
            <a:avLst/>
          </a:prstGeom>
          <a:noFill/>
        </p:spPr>
        <p:txBody>
          <a:bodyPr wrap="square" rtlCol="0">
            <a:spAutoFit/>
          </a:bodyPr>
          <a:lstStyle/>
          <a:p>
            <a:pPr marL="285750" indent="-285750">
              <a:buFont typeface="Arial" panose="020B0604020202020204" pitchFamily="34" charset="0"/>
              <a:buChar char="•"/>
            </a:pPr>
            <a:r>
              <a:rPr lang="nl-NL" sz="2400" dirty="0"/>
              <a:t>Firewall: Security op frames die het netwerk in of uit wil.</a:t>
            </a:r>
          </a:p>
          <a:p>
            <a:pPr marL="285750" indent="-285750">
              <a:buFont typeface="Arial" panose="020B0604020202020204" pitchFamily="34" charset="0"/>
              <a:buChar char="•"/>
            </a:pPr>
            <a:r>
              <a:rPr lang="nl-NL" sz="2400" dirty="0"/>
              <a:t>Onthoudt welke verbindingen van binnenuit zijn gestart. </a:t>
            </a:r>
          </a:p>
          <a:p>
            <a:pPr marL="742950" lvl="1" indent="-285750">
              <a:buFont typeface="Arial" panose="020B0604020202020204" pitchFamily="34" charset="0"/>
              <a:buChar char="•"/>
            </a:pPr>
            <a:r>
              <a:rPr lang="nl-NL" sz="2400" dirty="0"/>
              <a:t>Dat antwoord mag automatisch terug naar binnen. </a:t>
            </a:r>
          </a:p>
          <a:p>
            <a:pPr marL="742950" lvl="1" indent="-285750">
              <a:buFont typeface="Arial" panose="020B0604020202020204" pitchFamily="34" charset="0"/>
              <a:buChar char="•"/>
            </a:pPr>
            <a:r>
              <a:rPr lang="nl-NL" sz="2400" dirty="0"/>
              <a:t>Een ongevraagd verzoek van buiten wordt geblokkeerd. </a:t>
            </a:r>
          </a:p>
          <a:p>
            <a:pPr marL="742950" lvl="1" indent="-285750">
              <a:buFont typeface="Arial" panose="020B0604020202020204" pitchFamily="34" charset="0"/>
              <a:buChar char="•"/>
            </a:pPr>
            <a:endParaRPr lang="nl-NL" sz="2400" dirty="0"/>
          </a:p>
          <a:p>
            <a:pPr marL="742950" lvl="1" indent="-285750">
              <a:buFont typeface="Arial" panose="020B0604020202020204" pitchFamily="34" charset="0"/>
              <a:buChar char="•"/>
            </a:pPr>
            <a:endParaRPr lang="nl-NL" sz="2400" dirty="0"/>
          </a:p>
          <a:p>
            <a:pPr marL="285750" indent="-285750">
              <a:buFont typeface="Arial" panose="020B0604020202020204" pitchFamily="34" charset="0"/>
              <a:buChar char="•"/>
            </a:pPr>
            <a:r>
              <a:rPr lang="nl-NL" sz="2400" dirty="0"/>
              <a:t>Vaak ingebouwd in router</a:t>
            </a:r>
          </a:p>
        </p:txBody>
      </p:sp>
    </p:spTree>
    <p:extLst>
      <p:ext uri="{BB962C8B-B14F-4D97-AF65-F5344CB8AC3E}">
        <p14:creationId xmlns:p14="http://schemas.microsoft.com/office/powerpoint/2010/main" val="29554819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DEDCF9-1A9B-1A90-8605-52712AE8884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93F864D-2FE9-3A73-3958-E00179C67AA9}"/>
              </a:ext>
            </a:extLst>
          </p:cNvPr>
          <p:cNvSpPr>
            <a:spLocks noGrp="1"/>
          </p:cNvSpPr>
          <p:nvPr>
            <p:ph type="title"/>
          </p:nvPr>
        </p:nvSpPr>
        <p:spPr/>
        <p:txBody>
          <a:bodyPr/>
          <a:lstStyle/>
          <a:p>
            <a:r>
              <a:rPr lang="nl-NL" dirty="0"/>
              <a:t>DNS (</a:t>
            </a:r>
            <a:r>
              <a:rPr lang="nl-NL" dirty="0" err="1"/>
              <a:t>Dynamic</a:t>
            </a:r>
            <a:r>
              <a:rPr lang="nl-NL" dirty="0"/>
              <a:t> Name System)</a:t>
            </a:r>
          </a:p>
        </p:txBody>
      </p:sp>
      <p:sp>
        <p:nvSpPr>
          <p:cNvPr id="3" name="Tekstvak 2">
            <a:extLst>
              <a:ext uri="{FF2B5EF4-FFF2-40B4-BE49-F238E27FC236}">
                <a16:creationId xmlns:a16="http://schemas.microsoft.com/office/drawing/2014/main" id="{051F8A6D-3165-6D8E-79E1-CF3469540159}"/>
              </a:ext>
            </a:extLst>
          </p:cNvPr>
          <p:cNvSpPr txBox="1"/>
          <p:nvPr/>
        </p:nvSpPr>
        <p:spPr>
          <a:xfrm>
            <a:off x="838200" y="3907970"/>
            <a:ext cx="7903029" cy="2308324"/>
          </a:xfrm>
          <a:prstGeom prst="rect">
            <a:avLst/>
          </a:prstGeom>
          <a:noFill/>
        </p:spPr>
        <p:txBody>
          <a:bodyPr wrap="square" rtlCol="0">
            <a:spAutoFit/>
          </a:bodyPr>
          <a:lstStyle/>
          <a:p>
            <a:r>
              <a:rPr lang="nl-NL" sz="2400" dirty="0"/>
              <a:t>Hoe zoeken we op welk IP-adres bij een website naam hoort</a:t>
            </a:r>
          </a:p>
          <a:p>
            <a:pPr marL="457200" indent="-457200">
              <a:buFont typeface="+mj-lt"/>
              <a:buAutoNum type="arabicPeriod"/>
            </a:pPr>
            <a:r>
              <a:rPr lang="nl-NL" sz="2400" dirty="0"/>
              <a:t>Laptop kijkt eerst in eigen cache geheugen (heb ik deze al eerder opgezocht)</a:t>
            </a:r>
          </a:p>
          <a:p>
            <a:pPr marL="457200" indent="-457200">
              <a:buFont typeface="+mj-lt"/>
              <a:buAutoNum type="arabicPeriod"/>
            </a:pPr>
            <a:r>
              <a:rPr lang="nl-NL" sz="2400" dirty="0"/>
              <a:t>Vraag aan DNS-server (meestal router, die doorvraagt aan provider)</a:t>
            </a:r>
          </a:p>
        </p:txBody>
      </p:sp>
      <p:sp>
        <p:nvSpPr>
          <p:cNvPr id="4" name="Tekstvak 3">
            <a:extLst>
              <a:ext uri="{FF2B5EF4-FFF2-40B4-BE49-F238E27FC236}">
                <a16:creationId xmlns:a16="http://schemas.microsoft.com/office/drawing/2014/main" id="{EF562879-E703-984B-AF4A-0486948049AC}"/>
              </a:ext>
            </a:extLst>
          </p:cNvPr>
          <p:cNvSpPr txBox="1"/>
          <p:nvPr/>
        </p:nvSpPr>
        <p:spPr>
          <a:xfrm>
            <a:off x="674914" y="1599646"/>
            <a:ext cx="7968343" cy="2308324"/>
          </a:xfrm>
          <a:prstGeom prst="rect">
            <a:avLst/>
          </a:prstGeom>
          <a:noFill/>
        </p:spPr>
        <p:txBody>
          <a:bodyPr wrap="square" rtlCol="0">
            <a:spAutoFit/>
          </a:bodyPr>
          <a:lstStyle/>
          <a:p>
            <a:pPr marL="285750" indent="-285750">
              <a:buFont typeface="Arial" panose="020B0604020202020204" pitchFamily="34" charset="0"/>
              <a:buChar char="•"/>
            </a:pPr>
            <a:r>
              <a:rPr lang="nl-NL" sz="2400" dirty="0"/>
              <a:t>Mensen onthouden namen, computers werken met IP-adressen. DNS is het "telefoonboek" dat website namen omzet in een IP-adres waar de website opgeslagen is.</a:t>
            </a:r>
          </a:p>
          <a:p>
            <a:pPr marL="285750" indent="-285750">
              <a:buFont typeface="Arial" panose="020B0604020202020204" pitchFamily="34" charset="0"/>
              <a:buChar char="•"/>
            </a:pPr>
            <a:endParaRPr lang="nl-NL" sz="2400" dirty="0"/>
          </a:p>
          <a:p>
            <a:pPr marL="285750" indent="-285750">
              <a:buFont typeface="Arial" panose="020B0604020202020204" pitchFamily="34" charset="0"/>
              <a:buChar char="•"/>
            </a:pPr>
            <a:r>
              <a:rPr lang="nl-NL" sz="2400" dirty="0"/>
              <a:t>DNS maakt van </a:t>
            </a:r>
            <a:r>
              <a:rPr lang="nl-NL" sz="2400" dirty="0" err="1"/>
              <a:t>emmauscollege.nl</a:t>
            </a:r>
            <a:r>
              <a:rPr lang="nl-NL" sz="2400" dirty="0"/>
              <a:t> bijvoorbeeld 198.193.100.100</a:t>
            </a:r>
          </a:p>
        </p:txBody>
      </p:sp>
      <p:pic>
        <p:nvPicPr>
          <p:cNvPr id="5122" name="Picture 2" descr="Telefoongids - Wikipedia">
            <a:extLst>
              <a:ext uri="{FF2B5EF4-FFF2-40B4-BE49-F238E27FC236}">
                <a16:creationId xmlns:a16="http://schemas.microsoft.com/office/drawing/2014/main" id="{4A7DD209-6531-CA6C-3546-C3CFB93FB12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26167" y="1469572"/>
            <a:ext cx="2974425" cy="37650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1777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530085-3BC6-4045-354C-FDD7DB52D8A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82407B8-F08E-3160-0951-3BA178BD6C80}"/>
              </a:ext>
            </a:extLst>
          </p:cNvPr>
          <p:cNvSpPr>
            <a:spLocks noGrp="1"/>
          </p:cNvSpPr>
          <p:nvPr>
            <p:ph type="title"/>
          </p:nvPr>
        </p:nvSpPr>
        <p:spPr/>
        <p:txBody>
          <a:bodyPr/>
          <a:lstStyle/>
          <a:p>
            <a:r>
              <a:rPr lang="nl-NL" dirty="0"/>
              <a:t>DHCP (</a:t>
            </a:r>
            <a:r>
              <a:rPr lang="nl-NL" dirty="0" err="1"/>
              <a:t>Dynamic</a:t>
            </a:r>
            <a:r>
              <a:rPr lang="nl-NL" dirty="0"/>
              <a:t> Host </a:t>
            </a:r>
            <a:r>
              <a:rPr lang="nl-NL" dirty="0" err="1"/>
              <a:t>Configuration</a:t>
            </a:r>
            <a:r>
              <a:rPr lang="nl-NL" dirty="0"/>
              <a:t> Protocol)</a:t>
            </a:r>
          </a:p>
        </p:txBody>
      </p:sp>
      <p:sp>
        <p:nvSpPr>
          <p:cNvPr id="4" name="Tekstvak 3">
            <a:extLst>
              <a:ext uri="{FF2B5EF4-FFF2-40B4-BE49-F238E27FC236}">
                <a16:creationId xmlns:a16="http://schemas.microsoft.com/office/drawing/2014/main" id="{3400E439-D640-7F4C-6707-C281B439F98C}"/>
              </a:ext>
            </a:extLst>
          </p:cNvPr>
          <p:cNvSpPr txBox="1"/>
          <p:nvPr/>
        </p:nvSpPr>
        <p:spPr>
          <a:xfrm>
            <a:off x="674914" y="1599646"/>
            <a:ext cx="10265229" cy="2308324"/>
          </a:xfrm>
          <a:prstGeom prst="rect">
            <a:avLst/>
          </a:prstGeom>
          <a:noFill/>
        </p:spPr>
        <p:txBody>
          <a:bodyPr wrap="square" rtlCol="0">
            <a:spAutoFit/>
          </a:bodyPr>
          <a:lstStyle/>
          <a:p>
            <a:pPr marL="285750" indent="-285750">
              <a:buFont typeface="Arial" panose="020B0604020202020204" pitchFamily="34" charset="0"/>
              <a:buChar char="•"/>
            </a:pPr>
            <a:r>
              <a:rPr lang="nl-NL" sz="2400" dirty="0"/>
              <a:t>DHCP geeft een apparaat dat het netwerk binnenkomt automatisch alles wat het nodig heeft: IP-adres, </a:t>
            </a:r>
            <a:r>
              <a:rPr lang="nl-NL" sz="2400" dirty="0" err="1"/>
              <a:t>subnetmasker</a:t>
            </a:r>
            <a:r>
              <a:rPr lang="nl-NL" sz="2400" dirty="0"/>
              <a:t>, default gateway, DNS-server</a:t>
            </a:r>
          </a:p>
          <a:p>
            <a:pPr marL="285750" indent="-285750">
              <a:buFont typeface="Arial" panose="020B0604020202020204" pitchFamily="34" charset="0"/>
              <a:buChar char="•"/>
            </a:pPr>
            <a:r>
              <a:rPr lang="nl-NL" sz="2400" dirty="0"/>
              <a:t>DHCP zit meestal in de router </a:t>
            </a:r>
          </a:p>
          <a:p>
            <a:pPr marL="285750" indent="-285750">
              <a:buFont typeface="Arial" panose="020B0604020202020204" pitchFamily="34" charset="0"/>
              <a:buChar char="•"/>
            </a:pPr>
            <a:endParaRPr lang="nl-NL" sz="2400" dirty="0"/>
          </a:p>
          <a:p>
            <a:r>
              <a:rPr lang="nl-NL" sz="2400" dirty="0"/>
              <a:t>Probleem: nieuw apparaat heeft nog geen IP-adres, dus hoe praat het met de DHCP?</a:t>
            </a:r>
          </a:p>
        </p:txBody>
      </p:sp>
      <p:sp>
        <p:nvSpPr>
          <p:cNvPr id="7" name="Tekstvak 6">
            <a:extLst>
              <a:ext uri="{FF2B5EF4-FFF2-40B4-BE49-F238E27FC236}">
                <a16:creationId xmlns:a16="http://schemas.microsoft.com/office/drawing/2014/main" id="{379C35A1-E37B-7869-8EC7-9D6D836084A7}"/>
              </a:ext>
            </a:extLst>
          </p:cNvPr>
          <p:cNvSpPr txBox="1"/>
          <p:nvPr/>
        </p:nvSpPr>
        <p:spPr>
          <a:xfrm>
            <a:off x="674913" y="4184272"/>
            <a:ext cx="10265229" cy="1569660"/>
          </a:xfrm>
          <a:prstGeom prst="rect">
            <a:avLst/>
          </a:prstGeom>
          <a:noFill/>
        </p:spPr>
        <p:txBody>
          <a:bodyPr wrap="square" rtlCol="0">
            <a:spAutoFit/>
          </a:bodyPr>
          <a:lstStyle/>
          <a:p>
            <a:r>
              <a:rPr lang="nl-NL" sz="2400" dirty="0"/>
              <a:t>Antwoord: met broadcast, net als bij ARP.</a:t>
            </a:r>
          </a:p>
          <a:p>
            <a:pPr marL="457200" indent="-457200">
              <a:buFont typeface="+mj-lt"/>
              <a:buAutoNum type="arabicPeriod"/>
            </a:pPr>
            <a:r>
              <a:rPr lang="nl-NL" sz="2400" dirty="0"/>
              <a:t>laptop roept via broadcast (doel-MAC FF:FF:FF:FF:FF:FF, doel-IP 255.255.255.255): "is er een DHCP-server?”</a:t>
            </a:r>
          </a:p>
          <a:p>
            <a:pPr marL="457200" indent="-457200">
              <a:buFont typeface="+mj-lt"/>
              <a:buAutoNum type="arabicPeriod"/>
            </a:pPr>
            <a:r>
              <a:rPr lang="nl-NL" sz="2400" dirty="0"/>
              <a:t>Server biedt een adres aan.</a:t>
            </a:r>
          </a:p>
        </p:txBody>
      </p:sp>
    </p:spTree>
    <p:extLst>
      <p:ext uri="{BB962C8B-B14F-4D97-AF65-F5344CB8AC3E}">
        <p14:creationId xmlns:p14="http://schemas.microsoft.com/office/powerpoint/2010/main" val="3679473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BD486A-D8F5-237E-7B03-073DAA2ECA68}"/>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4F632E2-A4F3-C134-36E1-EDA47AC939C5}"/>
              </a:ext>
            </a:extLst>
          </p:cNvPr>
          <p:cNvSpPr>
            <a:spLocks noGrp="1"/>
          </p:cNvSpPr>
          <p:nvPr>
            <p:ph type="title"/>
          </p:nvPr>
        </p:nvSpPr>
        <p:spPr/>
        <p:txBody>
          <a:bodyPr/>
          <a:lstStyle/>
          <a:p>
            <a:r>
              <a:rPr lang="nl-NL" dirty="0"/>
              <a:t>Modem</a:t>
            </a:r>
          </a:p>
        </p:txBody>
      </p:sp>
      <p:sp>
        <p:nvSpPr>
          <p:cNvPr id="3" name="Tekstvak 2">
            <a:extLst>
              <a:ext uri="{FF2B5EF4-FFF2-40B4-BE49-F238E27FC236}">
                <a16:creationId xmlns:a16="http://schemas.microsoft.com/office/drawing/2014/main" id="{89EA2FFA-40C4-950A-ECC4-E95B999DB24B}"/>
              </a:ext>
            </a:extLst>
          </p:cNvPr>
          <p:cNvSpPr txBox="1"/>
          <p:nvPr/>
        </p:nvSpPr>
        <p:spPr>
          <a:xfrm>
            <a:off x="620486" y="1589314"/>
            <a:ext cx="6694714" cy="1569660"/>
          </a:xfrm>
          <a:prstGeom prst="rect">
            <a:avLst/>
          </a:prstGeom>
          <a:noFill/>
        </p:spPr>
        <p:txBody>
          <a:bodyPr wrap="square" rtlCol="0">
            <a:spAutoFit/>
          </a:bodyPr>
          <a:lstStyle/>
          <a:p>
            <a:pPr marL="285750" indent="-285750">
              <a:buFont typeface="Arial" panose="020B0604020202020204" pitchFamily="34" charset="0"/>
              <a:buChar char="•"/>
            </a:pPr>
            <a:r>
              <a:rPr lang="nl-NL" sz="2400" dirty="0"/>
              <a:t>Een modem zet signaal om van provider naar wat jij thuis gebruikt:</a:t>
            </a:r>
          </a:p>
          <a:p>
            <a:pPr marL="742950" lvl="1" indent="-285750">
              <a:buFont typeface="Arial" panose="020B0604020202020204" pitchFamily="34" charset="0"/>
              <a:buChar char="•"/>
            </a:pPr>
            <a:r>
              <a:rPr lang="nl-NL" sz="2400" dirty="0"/>
              <a:t>Provider: COAX, telefoonlijn of glasvezel</a:t>
            </a:r>
          </a:p>
          <a:p>
            <a:pPr marL="742950" lvl="1" indent="-285750">
              <a:buFont typeface="Arial" panose="020B0604020202020204" pitchFamily="34" charset="0"/>
              <a:buChar char="•"/>
            </a:pPr>
            <a:r>
              <a:rPr lang="nl-NL" sz="2400" dirty="0"/>
              <a:t>Thuisnetwerk: ethernet, radiogolven (Wifi)</a:t>
            </a:r>
          </a:p>
        </p:txBody>
      </p:sp>
      <p:pic>
        <p:nvPicPr>
          <p:cNvPr id="4098" name="Picture 2" descr="KPN Box 12: het modem met nog betere wifi | KPN">
            <a:extLst>
              <a:ext uri="{FF2B5EF4-FFF2-40B4-BE49-F238E27FC236}">
                <a16:creationId xmlns:a16="http://schemas.microsoft.com/office/drawing/2014/main" id="{A678F891-32C5-4EED-DA8E-C23957386FB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38457" y="0"/>
            <a:ext cx="3853543" cy="3768288"/>
          </a:xfrm>
          <a:prstGeom prst="rect">
            <a:avLst/>
          </a:prstGeom>
          <a:noFill/>
          <a:extLst>
            <a:ext uri="{909E8E84-426E-40DD-AFC4-6F175D3DCCD1}">
              <a14:hiddenFill xmlns:a14="http://schemas.microsoft.com/office/drawing/2010/main">
                <a:solidFill>
                  <a:srgbClr val="FFFFFF"/>
                </a:solidFill>
              </a14:hiddenFill>
            </a:ext>
          </a:extLst>
        </p:spPr>
      </p:pic>
      <p:sp>
        <p:nvSpPr>
          <p:cNvPr id="4" name="Tekstvak 3">
            <a:extLst>
              <a:ext uri="{FF2B5EF4-FFF2-40B4-BE49-F238E27FC236}">
                <a16:creationId xmlns:a16="http://schemas.microsoft.com/office/drawing/2014/main" id="{6AEDA05E-0485-E2FE-B6EE-9EEA1AF62A68}"/>
              </a:ext>
            </a:extLst>
          </p:cNvPr>
          <p:cNvSpPr txBox="1"/>
          <p:nvPr/>
        </p:nvSpPr>
        <p:spPr>
          <a:xfrm>
            <a:off x="168729" y="3866192"/>
            <a:ext cx="11854542" cy="2677656"/>
          </a:xfrm>
          <a:prstGeom prst="rect">
            <a:avLst/>
          </a:prstGeom>
          <a:noFill/>
        </p:spPr>
        <p:txBody>
          <a:bodyPr wrap="square" rtlCol="0">
            <a:spAutoFit/>
          </a:bodyPr>
          <a:lstStyle/>
          <a:p>
            <a:pPr marL="285750" indent="-285750">
              <a:buFont typeface="Arial" panose="020B0604020202020204" pitchFamily="34" charset="0"/>
              <a:buChar char="•"/>
            </a:pPr>
            <a:r>
              <a:rPr lang="nl-NL" sz="2400" dirty="0"/>
              <a:t>Het bakje van je provider is, en zij een modem noemen, is meer dan een modem alleen:</a:t>
            </a:r>
          </a:p>
          <a:p>
            <a:pPr marL="742950" lvl="1" indent="-285750">
              <a:buFont typeface="Arial" panose="020B0604020202020204" pitchFamily="34" charset="0"/>
              <a:buChar char="•"/>
            </a:pPr>
            <a:r>
              <a:rPr lang="nl-NL" sz="2400" dirty="0"/>
              <a:t>Modem: Zet signaal om van ene naar andere (</a:t>
            </a:r>
            <a:r>
              <a:rPr lang="nl-NL" sz="2400" dirty="0" err="1"/>
              <a:t>fysiekelaag</a:t>
            </a:r>
            <a:r>
              <a:rPr lang="nl-NL" sz="2400" dirty="0"/>
              <a:t>)</a:t>
            </a:r>
          </a:p>
          <a:p>
            <a:pPr marL="742950" lvl="1" indent="-285750">
              <a:buFont typeface="Arial" panose="020B0604020202020204" pitchFamily="34" charset="0"/>
              <a:buChar char="•"/>
            </a:pPr>
            <a:r>
              <a:rPr lang="nl-NL" sz="2400" dirty="0"/>
              <a:t>Switch: Stuurt verschillende LAN-poorten aan (data-</a:t>
            </a:r>
            <a:r>
              <a:rPr lang="nl-NL" sz="2400" dirty="0" err="1"/>
              <a:t>linklaag</a:t>
            </a:r>
            <a:r>
              <a:rPr lang="nl-NL" sz="2400" dirty="0"/>
              <a:t>)</a:t>
            </a:r>
          </a:p>
          <a:p>
            <a:pPr marL="742950" lvl="1" indent="-285750">
              <a:buFont typeface="Arial" panose="020B0604020202020204" pitchFamily="34" charset="0"/>
              <a:buChar char="•"/>
            </a:pPr>
            <a:r>
              <a:rPr lang="nl-NL" sz="2400" dirty="0"/>
              <a:t>Router: Verbind thuisnetwerk met internet (</a:t>
            </a:r>
            <a:r>
              <a:rPr lang="nl-NL" sz="2400" dirty="0" err="1"/>
              <a:t>netwerklaag</a:t>
            </a:r>
            <a:r>
              <a:rPr lang="nl-NL" sz="2400" dirty="0"/>
              <a:t>)</a:t>
            </a:r>
          </a:p>
          <a:p>
            <a:pPr marL="742950" lvl="1" indent="-285750">
              <a:buFont typeface="Arial" panose="020B0604020202020204" pitchFamily="34" charset="0"/>
              <a:buChar char="•"/>
            </a:pPr>
            <a:r>
              <a:rPr lang="nl-NL" sz="2400" dirty="0"/>
              <a:t>Firewall: Blokkeert inkomend verkeer (</a:t>
            </a:r>
            <a:r>
              <a:rPr lang="nl-NL" sz="2400" dirty="0" err="1"/>
              <a:t>transportlaag</a:t>
            </a:r>
            <a:r>
              <a:rPr lang="nl-NL" sz="2400" dirty="0"/>
              <a:t>)</a:t>
            </a:r>
          </a:p>
          <a:p>
            <a:pPr marL="742950" lvl="1" indent="-285750">
              <a:buFont typeface="Arial" panose="020B0604020202020204" pitchFamily="34" charset="0"/>
              <a:buChar char="•"/>
            </a:pPr>
            <a:r>
              <a:rPr lang="nl-NL" sz="2400" dirty="0"/>
              <a:t>DHCP: Deelt IP adressen uit aan apparaten </a:t>
            </a:r>
          </a:p>
          <a:p>
            <a:pPr marL="742950" lvl="1" indent="-285750">
              <a:buFont typeface="Arial" panose="020B0604020202020204" pitchFamily="34" charset="0"/>
              <a:buChar char="•"/>
            </a:pPr>
            <a:r>
              <a:rPr lang="nl-NL" sz="2400" dirty="0"/>
              <a:t>DNS: Stuurt DNS vragen door naar provider</a:t>
            </a:r>
          </a:p>
        </p:txBody>
      </p:sp>
    </p:spTree>
    <p:extLst>
      <p:ext uri="{BB962C8B-B14F-4D97-AF65-F5344CB8AC3E}">
        <p14:creationId xmlns:p14="http://schemas.microsoft.com/office/powerpoint/2010/main" val="4064194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81A921-47E3-438E-A42C-9BB646FC1F8D}"/>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AC6D5A0-40D8-BEB3-0BB0-D0C74885E226}"/>
              </a:ext>
            </a:extLst>
          </p:cNvPr>
          <p:cNvSpPr>
            <a:spLocks noGrp="1"/>
          </p:cNvSpPr>
          <p:nvPr>
            <p:ph type="title"/>
          </p:nvPr>
        </p:nvSpPr>
        <p:spPr/>
        <p:txBody>
          <a:bodyPr/>
          <a:lstStyle/>
          <a:p>
            <a:r>
              <a:rPr lang="nl-NL" dirty="0"/>
              <a:t>De grote samenvatting</a:t>
            </a:r>
          </a:p>
        </p:txBody>
      </p:sp>
      <p:sp>
        <p:nvSpPr>
          <p:cNvPr id="5" name="Tekstvak 4">
            <a:extLst>
              <a:ext uri="{FF2B5EF4-FFF2-40B4-BE49-F238E27FC236}">
                <a16:creationId xmlns:a16="http://schemas.microsoft.com/office/drawing/2014/main" id="{56184DB1-82D1-2035-F189-DCED9CA0CEA7}"/>
              </a:ext>
            </a:extLst>
          </p:cNvPr>
          <p:cNvSpPr txBox="1"/>
          <p:nvPr/>
        </p:nvSpPr>
        <p:spPr>
          <a:xfrm>
            <a:off x="838200" y="1470741"/>
            <a:ext cx="10515601" cy="830997"/>
          </a:xfrm>
          <a:prstGeom prst="rect">
            <a:avLst/>
          </a:prstGeom>
          <a:noFill/>
        </p:spPr>
        <p:txBody>
          <a:bodyPr wrap="square" rtlCol="0">
            <a:spAutoFit/>
          </a:bodyPr>
          <a:lstStyle/>
          <a:p>
            <a:r>
              <a:rPr lang="nl-NL" sz="2400" b="1" dirty="0"/>
              <a:t>Situatie:</a:t>
            </a:r>
            <a:r>
              <a:rPr lang="nl-NL" sz="2400" dirty="0"/>
              <a:t> een leerling pakt zijn laptop, verbindt met de school-wifi en opent de informatica site</a:t>
            </a:r>
          </a:p>
        </p:txBody>
      </p:sp>
      <p:sp>
        <p:nvSpPr>
          <p:cNvPr id="6" name="Tekstvak 5">
            <a:extLst>
              <a:ext uri="{FF2B5EF4-FFF2-40B4-BE49-F238E27FC236}">
                <a16:creationId xmlns:a16="http://schemas.microsoft.com/office/drawing/2014/main" id="{26BD9D01-4002-A29C-3409-21C5686B8E7F}"/>
              </a:ext>
            </a:extLst>
          </p:cNvPr>
          <p:cNvSpPr txBox="1"/>
          <p:nvPr/>
        </p:nvSpPr>
        <p:spPr>
          <a:xfrm>
            <a:off x="838199" y="2301738"/>
            <a:ext cx="10515601" cy="1569660"/>
          </a:xfrm>
          <a:prstGeom prst="rect">
            <a:avLst/>
          </a:prstGeom>
          <a:noFill/>
        </p:spPr>
        <p:txBody>
          <a:bodyPr wrap="square" rtlCol="0">
            <a:spAutoFit/>
          </a:bodyPr>
          <a:lstStyle/>
          <a:p>
            <a:r>
              <a:rPr lang="nl-NL" sz="2400" b="1" dirty="0"/>
              <a:t>Stap 1. Verbinden met het netwerk (laag 1 en 2)</a:t>
            </a:r>
          </a:p>
          <a:p>
            <a:r>
              <a:rPr lang="nl-NL" sz="2400" dirty="0"/>
              <a:t>De laptop verbindt via radiogolven met een WAP (Wireless Access Point) (laag 1/2). De WAP is via een kabel aangesloten op een switch, die op de router aansluit. Dit is het LAN (</a:t>
            </a:r>
            <a:r>
              <a:rPr lang="nl-NL" sz="2400" dirty="0" err="1"/>
              <a:t>local</a:t>
            </a:r>
            <a:r>
              <a:rPr lang="nl-NL" sz="2400" dirty="0"/>
              <a:t> area </a:t>
            </a:r>
            <a:r>
              <a:rPr lang="nl-NL" sz="2400" dirty="0" err="1"/>
              <a:t>network</a:t>
            </a:r>
            <a:r>
              <a:rPr lang="nl-NL" sz="2400" dirty="0"/>
              <a:t>) van de school.</a:t>
            </a:r>
          </a:p>
        </p:txBody>
      </p:sp>
      <p:sp>
        <p:nvSpPr>
          <p:cNvPr id="8" name="Tekstvak 7">
            <a:extLst>
              <a:ext uri="{FF2B5EF4-FFF2-40B4-BE49-F238E27FC236}">
                <a16:creationId xmlns:a16="http://schemas.microsoft.com/office/drawing/2014/main" id="{0A10A3E4-5977-9FF4-BDA4-185AC6717B8A}"/>
              </a:ext>
            </a:extLst>
          </p:cNvPr>
          <p:cNvSpPr txBox="1"/>
          <p:nvPr/>
        </p:nvSpPr>
        <p:spPr>
          <a:xfrm>
            <a:off x="838198" y="3811012"/>
            <a:ext cx="10515601" cy="2677656"/>
          </a:xfrm>
          <a:prstGeom prst="rect">
            <a:avLst/>
          </a:prstGeom>
          <a:noFill/>
        </p:spPr>
        <p:txBody>
          <a:bodyPr wrap="square" rtlCol="0">
            <a:spAutoFit/>
          </a:bodyPr>
          <a:lstStyle/>
          <a:p>
            <a:r>
              <a:rPr lang="nl-NL" sz="2400" b="1" dirty="0"/>
              <a:t>Stap 2. DHCP: een adres krijgen (laag 2, 3, 4, 7)</a:t>
            </a:r>
          </a:p>
          <a:p>
            <a:r>
              <a:rPr lang="nl-NL" sz="2400" dirty="0"/>
              <a:t>De laptop heeft nog geen IP-adres en doet een DHCP Discover (broadcast). De DHCP-server antwoordt. De laptop heeft nu bijvoorbeeld:</a:t>
            </a:r>
          </a:p>
          <a:p>
            <a:pPr lvl="1"/>
            <a:r>
              <a:rPr lang="nl-NL" sz="2400" dirty="0"/>
              <a:t>IP-adres 192.168.1.50</a:t>
            </a:r>
          </a:p>
          <a:p>
            <a:pPr lvl="1"/>
            <a:r>
              <a:rPr lang="nl-NL" sz="2400" dirty="0" err="1"/>
              <a:t>Subnetmasker</a:t>
            </a:r>
            <a:r>
              <a:rPr lang="nl-NL" sz="2400" dirty="0"/>
              <a:t> 255.255.255.0 (/24, dus 254 bruikbare adressen)</a:t>
            </a:r>
          </a:p>
          <a:p>
            <a:pPr lvl="1"/>
            <a:r>
              <a:rPr lang="nl-NL" sz="2400" dirty="0"/>
              <a:t>Default gateway 192.168.1.1 (de router)</a:t>
            </a:r>
          </a:p>
          <a:p>
            <a:pPr lvl="1"/>
            <a:r>
              <a:rPr lang="nl-NL" sz="2400" dirty="0"/>
              <a:t>DNS-server 192.168.1.1</a:t>
            </a:r>
          </a:p>
        </p:txBody>
      </p:sp>
    </p:spTree>
    <p:extLst>
      <p:ext uri="{BB962C8B-B14F-4D97-AF65-F5344CB8AC3E}">
        <p14:creationId xmlns:p14="http://schemas.microsoft.com/office/powerpoint/2010/main" val="21504069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FDFE21-AE7E-FC02-5C6B-8EF1977686D5}"/>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88D30151-A8A0-6E49-EEC0-504096441383}"/>
              </a:ext>
            </a:extLst>
          </p:cNvPr>
          <p:cNvSpPr>
            <a:spLocks noGrp="1"/>
          </p:cNvSpPr>
          <p:nvPr>
            <p:ph type="title"/>
          </p:nvPr>
        </p:nvSpPr>
        <p:spPr/>
        <p:txBody>
          <a:bodyPr/>
          <a:lstStyle/>
          <a:p>
            <a:r>
              <a:rPr lang="nl-NL" dirty="0"/>
              <a:t>De grote samenvatting</a:t>
            </a:r>
          </a:p>
        </p:txBody>
      </p:sp>
      <p:sp>
        <p:nvSpPr>
          <p:cNvPr id="5" name="Tekstvak 4">
            <a:extLst>
              <a:ext uri="{FF2B5EF4-FFF2-40B4-BE49-F238E27FC236}">
                <a16:creationId xmlns:a16="http://schemas.microsoft.com/office/drawing/2014/main" id="{EB80AF38-8C95-BB85-E8C1-763F610F369B}"/>
              </a:ext>
            </a:extLst>
          </p:cNvPr>
          <p:cNvSpPr txBox="1"/>
          <p:nvPr/>
        </p:nvSpPr>
        <p:spPr>
          <a:xfrm>
            <a:off x="838200" y="1470741"/>
            <a:ext cx="10515601" cy="830997"/>
          </a:xfrm>
          <a:prstGeom prst="rect">
            <a:avLst/>
          </a:prstGeom>
          <a:noFill/>
        </p:spPr>
        <p:txBody>
          <a:bodyPr wrap="square" rtlCol="0">
            <a:spAutoFit/>
          </a:bodyPr>
          <a:lstStyle/>
          <a:p>
            <a:r>
              <a:rPr lang="nl-NL" sz="2400" b="1" dirty="0"/>
              <a:t>Situatie:</a:t>
            </a:r>
            <a:r>
              <a:rPr lang="nl-NL" sz="2400" dirty="0"/>
              <a:t> een leerling pakt zijn laptop, verbindt met de school-wifi en opent de informatica site</a:t>
            </a:r>
          </a:p>
        </p:txBody>
      </p:sp>
      <p:sp>
        <p:nvSpPr>
          <p:cNvPr id="6" name="Tekstvak 5">
            <a:extLst>
              <a:ext uri="{FF2B5EF4-FFF2-40B4-BE49-F238E27FC236}">
                <a16:creationId xmlns:a16="http://schemas.microsoft.com/office/drawing/2014/main" id="{65F57EC7-63ED-BBD0-D3FD-4ED68B1B40A3}"/>
              </a:ext>
            </a:extLst>
          </p:cNvPr>
          <p:cNvSpPr txBox="1"/>
          <p:nvPr/>
        </p:nvSpPr>
        <p:spPr>
          <a:xfrm>
            <a:off x="838200" y="2486796"/>
            <a:ext cx="10515601" cy="3416320"/>
          </a:xfrm>
          <a:prstGeom prst="rect">
            <a:avLst/>
          </a:prstGeom>
          <a:noFill/>
        </p:spPr>
        <p:txBody>
          <a:bodyPr wrap="square" rtlCol="0">
            <a:spAutoFit/>
          </a:bodyPr>
          <a:lstStyle/>
          <a:p>
            <a:r>
              <a:rPr lang="nl-NL" sz="2400" b="1" dirty="0"/>
              <a:t>Stap 3. DNS: de naam omzetten (laag 7)</a:t>
            </a:r>
          </a:p>
          <a:p>
            <a:r>
              <a:rPr lang="nl-NL" sz="2400" dirty="0"/>
              <a:t>De leerling typt </a:t>
            </a:r>
            <a:r>
              <a:rPr lang="nl-NL" sz="2400" dirty="0" err="1"/>
              <a:t>informatca.emmauscollege.nl</a:t>
            </a:r>
            <a:r>
              <a:rPr lang="nl-NL" sz="2400" dirty="0"/>
              <a:t>. De laptop kijkt in zijn DNS-cache, vindt niets en moet de DNS-server vragen.</a:t>
            </a:r>
          </a:p>
          <a:p>
            <a:pPr marL="800100" lvl="1" indent="-342900">
              <a:buFont typeface="Arial" panose="020B0604020202020204" pitchFamily="34" charset="0"/>
              <a:buChar char="•"/>
            </a:pPr>
            <a:r>
              <a:rPr lang="nl-NL" sz="2400" dirty="0"/>
              <a:t>Is die in het eigen </a:t>
            </a:r>
            <a:r>
              <a:rPr lang="nl-NL" sz="2400" dirty="0" err="1"/>
              <a:t>subnet</a:t>
            </a:r>
            <a:r>
              <a:rPr lang="nl-NL" sz="2400" dirty="0"/>
              <a:t>? Ja (192.168.1.1 valt binnen /24), dus geen routering nodig.</a:t>
            </a:r>
          </a:p>
          <a:p>
            <a:pPr marL="800100" lvl="1" indent="-342900">
              <a:buFont typeface="Arial" panose="020B0604020202020204" pitchFamily="34" charset="0"/>
              <a:buChar char="•"/>
            </a:pPr>
            <a:r>
              <a:rPr lang="nl-NL" sz="2400" dirty="0"/>
              <a:t>De laptop kent het MAC-adres van de DNS-server niet: ARP-broadcast, de server antwoordt, de laptop zet het MAC-adres in zijn ARP-cache.</a:t>
            </a:r>
          </a:p>
          <a:p>
            <a:pPr marL="800100" lvl="1" indent="-342900">
              <a:buFont typeface="Arial" panose="020B0604020202020204" pitchFamily="34" charset="0"/>
              <a:buChar char="•"/>
            </a:pPr>
            <a:r>
              <a:rPr lang="nl-NL" sz="2400" dirty="0"/>
              <a:t>De DNS-vraag wordt gestuurd. Het antwoord is het IP-adres van de webserver, bijvoorbeeld 145.90.12.4.</a:t>
            </a:r>
          </a:p>
        </p:txBody>
      </p:sp>
    </p:spTree>
    <p:extLst>
      <p:ext uri="{BB962C8B-B14F-4D97-AF65-F5344CB8AC3E}">
        <p14:creationId xmlns:p14="http://schemas.microsoft.com/office/powerpoint/2010/main" val="38283491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3138F4-F274-EC55-9D74-845B8CE1DB9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3243BCC-6B0D-7B6B-46EA-014A049D52D4}"/>
              </a:ext>
            </a:extLst>
          </p:cNvPr>
          <p:cNvSpPr>
            <a:spLocks noGrp="1"/>
          </p:cNvSpPr>
          <p:nvPr>
            <p:ph type="title"/>
          </p:nvPr>
        </p:nvSpPr>
        <p:spPr/>
        <p:txBody>
          <a:bodyPr/>
          <a:lstStyle/>
          <a:p>
            <a:r>
              <a:rPr lang="nl-NL" dirty="0"/>
              <a:t>De grote samenvatting</a:t>
            </a:r>
          </a:p>
        </p:txBody>
      </p:sp>
      <p:sp>
        <p:nvSpPr>
          <p:cNvPr id="5" name="Tekstvak 4">
            <a:extLst>
              <a:ext uri="{FF2B5EF4-FFF2-40B4-BE49-F238E27FC236}">
                <a16:creationId xmlns:a16="http://schemas.microsoft.com/office/drawing/2014/main" id="{3AD29972-232C-B8C5-31CE-18CCC0671346}"/>
              </a:ext>
            </a:extLst>
          </p:cNvPr>
          <p:cNvSpPr txBox="1"/>
          <p:nvPr/>
        </p:nvSpPr>
        <p:spPr>
          <a:xfrm>
            <a:off x="838200" y="1470741"/>
            <a:ext cx="10515601" cy="830997"/>
          </a:xfrm>
          <a:prstGeom prst="rect">
            <a:avLst/>
          </a:prstGeom>
          <a:noFill/>
        </p:spPr>
        <p:txBody>
          <a:bodyPr wrap="square" rtlCol="0">
            <a:spAutoFit/>
          </a:bodyPr>
          <a:lstStyle/>
          <a:p>
            <a:r>
              <a:rPr lang="nl-NL" sz="2400" b="1" dirty="0"/>
              <a:t>Situatie:</a:t>
            </a:r>
            <a:r>
              <a:rPr lang="nl-NL" sz="2400" dirty="0"/>
              <a:t> een leerling pakt zijn laptop, verbindt met de school-wifi en opent de informatica site</a:t>
            </a:r>
          </a:p>
        </p:txBody>
      </p:sp>
      <p:sp>
        <p:nvSpPr>
          <p:cNvPr id="6" name="Tekstvak 5">
            <a:extLst>
              <a:ext uri="{FF2B5EF4-FFF2-40B4-BE49-F238E27FC236}">
                <a16:creationId xmlns:a16="http://schemas.microsoft.com/office/drawing/2014/main" id="{C29615F5-A52F-3D59-6289-AE40F572F178}"/>
              </a:ext>
            </a:extLst>
          </p:cNvPr>
          <p:cNvSpPr txBox="1"/>
          <p:nvPr/>
        </p:nvSpPr>
        <p:spPr>
          <a:xfrm>
            <a:off x="838199" y="2301738"/>
            <a:ext cx="10515601" cy="1200329"/>
          </a:xfrm>
          <a:prstGeom prst="rect">
            <a:avLst/>
          </a:prstGeom>
          <a:noFill/>
        </p:spPr>
        <p:txBody>
          <a:bodyPr wrap="square" rtlCol="0">
            <a:spAutoFit/>
          </a:bodyPr>
          <a:lstStyle/>
          <a:p>
            <a:r>
              <a:rPr lang="nl-NL" sz="2400" b="1" dirty="0"/>
              <a:t>Stap 4. Een verbinding opzetten met de webserver (laag 4)</a:t>
            </a:r>
          </a:p>
          <a:p>
            <a:r>
              <a:rPr lang="nl-NL" sz="2400" dirty="0"/>
              <a:t>De laptop wil naar 145.90.12.4, poort 443 (HTTPS). De website gebruikt TCP. Daarna is er een betrouwbare verbinding.</a:t>
            </a:r>
          </a:p>
        </p:txBody>
      </p:sp>
      <p:sp>
        <p:nvSpPr>
          <p:cNvPr id="3" name="Tekstvak 2">
            <a:extLst>
              <a:ext uri="{FF2B5EF4-FFF2-40B4-BE49-F238E27FC236}">
                <a16:creationId xmlns:a16="http://schemas.microsoft.com/office/drawing/2014/main" id="{F5E6D23D-8A8B-2345-8C6C-FD054BFAB693}"/>
              </a:ext>
            </a:extLst>
          </p:cNvPr>
          <p:cNvSpPr txBox="1"/>
          <p:nvPr/>
        </p:nvSpPr>
        <p:spPr>
          <a:xfrm>
            <a:off x="838198" y="3502067"/>
            <a:ext cx="10515601" cy="3785652"/>
          </a:xfrm>
          <a:prstGeom prst="rect">
            <a:avLst/>
          </a:prstGeom>
          <a:noFill/>
        </p:spPr>
        <p:txBody>
          <a:bodyPr wrap="square" rtlCol="0">
            <a:spAutoFit/>
          </a:bodyPr>
          <a:lstStyle/>
          <a:p>
            <a:r>
              <a:rPr lang="nl-NL" sz="2400" b="1" dirty="0"/>
              <a:t>Stap 5. Het pakket inpakken </a:t>
            </a:r>
          </a:p>
          <a:p>
            <a:r>
              <a:rPr lang="nl-NL" sz="2400" dirty="0"/>
              <a:t>De data (het </a:t>
            </a:r>
            <a:r>
              <a:rPr lang="nl-NL" sz="2400" dirty="0" err="1"/>
              <a:t>webverzoek</a:t>
            </a:r>
            <a:r>
              <a:rPr lang="nl-NL" sz="2400" dirty="0"/>
              <a:t>) wordt laag voor laag ingepakt:</a:t>
            </a:r>
          </a:p>
          <a:p>
            <a:pPr marL="457200" indent="-457200">
              <a:buFont typeface="+mj-lt"/>
              <a:buAutoNum type="arabicPeriod"/>
            </a:pPr>
            <a:r>
              <a:rPr lang="nl-NL" sz="2400" dirty="0"/>
              <a:t>Laag 7/6: het HTTP-verzoek, versleuteld (HTTPS)</a:t>
            </a:r>
          </a:p>
          <a:p>
            <a:pPr marL="457200" indent="-457200">
              <a:buFont typeface="+mj-lt"/>
              <a:buAutoNum type="arabicPeriod"/>
            </a:pPr>
            <a:r>
              <a:rPr lang="nl-NL" sz="2400" dirty="0"/>
              <a:t>Laag 4: TCP-header met bronpoort (bijv. 51000) en doelpoort 443</a:t>
            </a:r>
          </a:p>
          <a:p>
            <a:pPr marL="457200" indent="-457200">
              <a:buFont typeface="+mj-lt"/>
              <a:buAutoNum type="arabicPeriod"/>
            </a:pPr>
            <a:r>
              <a:rPr lang="nl-NL" sz="2400" dirty="0"/>
              <a:t>Laag 3: IP-header met bron 192.168.1.50 en doel 145.90.12.4</a:t>
            </a:r>
          </a:p>
          <a:p>
            <a:pPr marL="457200" indent="-457200">
              <a:buFont typeface="+mj-lt"/>
              <a:buAutoNum type="arabicPeriod"/>
            </a:pPr>
            <a:r>
              <a:rPr lang="nl-NL" sz="2400" dirty="0"/>
              <a:t>Laag 2: Ethernet-header met bron-MAC = laptop, doel-MAC = router, want 145.90.12.4 ligt niet in het eigen </a:t>
            </a:r>
            <a:r>
              <a:rPr lang="nl-NL" sz="2400" dirty="0" err="1"/>
              <a:t>subnet</a:t>
            </a:r>
            <a:r>
              <a:rPr lang="nl-NL" sz="2400" dirty="0"/>
              <a:t>, dus het pakket gaat naar de default gateway</a:t>
            </a:r>
          </a:p>
          <a:p>
            <a:pPr marL="457200" indent="-457200">
              <a:buFont typeface="+mj-lt"/>
              <a:buAutoNum type="arabicPeriod"/>
            </a:pPr>
            <a:r>
              <a:rPr lang="nl-NL" sz="2400" dirty="0"/>
              <a:t>Laag 1: omgezet in radiogolven en daarna elektrische signalen</a:t>
            </a:r>
          </a:p>
          <a:p>
            <a:endParaRPr lang="nl-NL" sz="2400" dirty="0"/>
          </a:p>
        </p:txBody>
      </p:sp>
    </p:spTree>
    <p:extLst>
      <p:ext uri="{BB962C8B-B14F-4D97-AF65-F5344CB8AC3E}">
        <p14:creationId xmlns:p14="http://schemas.microsoft.com/office/powerpoint/2010/main" val="39492046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471819-6649-DA94-FAFD-ECAE015FE734}"/>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529DB09-6BFF-F57B-47B7-9A7FF7D23B46}"/>
              </a:ext>
            </a:extLst>
          </p:cNvPr>
          <p:cNvSpPr>
            <a:spLocks noGrp="1"/>
          </p:cNvSpPr>
          <p:nvPr>
            <p:ph type="title"/>
          </p:nvPr>
        </p:nvSpPr>
        <p:spPr/>
        <p:txBody>
          <a:bodyPr/>
          <a:lstStyle/>
          <a:p>
            <a:r>
              <a:rPr lang="nl-NL" dirty="0"/>
              <a:t>De grote samenvatting</a:t>
            </a:r>
          </a:p>
        </p:txBody>
      </p:sp>
      <p:sp>
        <p:nvSpPr>
          <p:cNvPr id="5" name="Tekstvak 4">
            <a:extLst>
              <a:ext uri="{FF2B5EF4-FFF2-40B4-BE49-F238E27FC236}">
                <a16:creationId xmlns:a16="http://schemas.microsoft.com/office/drawing/2014/main" id="{53B51134-62E3-76F3-859E-A6159013C03F}"/>
              </a:ext>
            </a:extLst>
          </p:cNvPr>
          <p:cNvSpPr txBox="1"/>
          <p:nvPr/>
        </p:nvSpPr>
        <p:spPr>
          <a:xfrm>
            <a:off x="838200" y="1470741"/>
            <a:ext cx="10515601" cy="830997"/>
          </a:xfrm>
          <a:prstGeom prst="rect">
            <a:avLst/>
          </a:prstGeom>
          <a:noFill/>
        </p:spPr>
        <p:txBody>
          <a:bodyPr wrap="square" rtlCol="0">
            <a:spAutoFit/>
          </a:bodyPr>
          <a:lstStyle/>
          <a:p>
            <a:r>
              <a:rPr lang="nl-NL" sz="2400" b="1" dirty="0"/>
              <a:t>Situatie:</a:t>
            </a:r>
            <a:r>
              <a:rPr lang="nl-NL" sz="2400" dirty="0"/>
              <a:t> een leerling pakt zijn laptop, verbindt met de school-wifi en opent de informatica site</a:t>
            </a:r>
          </a:p>
        </p:txBody>
      </p:sp>
      <p:sp>
        <p:nvSpPr>
          <p:cNvPr id="6" name="Tekstvak 5">
            <a:extLst>
              <a:ext uri="{FF2B5EF4-FFF2-40B4-BE49-F238E27FC236}">
                <a16:creationId xmlns:a16="http://schemas.microsoft.com/office/drawing/2014/main" id="{645D83B7-0FEA-D7D0-29BD-AB64EFD6E490}"/>
              </a:ext>
            </a:extLst>
          </p:cNvPr>
          <p:cNvSpPr txBox="1"/>
          <p:nvPr/>
        </p:nvSpPr>
        <p:spPr>
          <a:xfrm>
            <a:off x="925284" y="2779385"/>
            <a:ext cx="10515601" cy="2677656"/>
          </a:xfrm>
          <a:prstGeom prst="rect">
            <a:avLst/>
          </a:prstGeom>
          <a:noFill/>
        </p:spPr>
        <p:txBody>
          <a:bodyPr wrap="square" rtlCol="0">
            <a:spAutoFit/>
          </a:bodyPr>
          <a:lstStyle/>
          <a:p>
            <a:r>
              <a:rPr lang="nl-NL" sz="2400" b="1" dirty="0"/>
              <a:t>Stap 6. De firewall en de router (laag 3 en 4)</a:t>
            </a:r>
          </a:p>
          <a:p>
            <a:r>
              <a:rPr lang="nl-NL" sz="2400" dirty="0"/>
              <a:t>De router/firewall pakt het frame uit tot op IP-niveau. </a:t>
            </a:r>
          </a:p>
          <a:p>
            <a:endParaRPr lang="nl-NL" sz="2400" dirty="0"/>
          </a:p>
          <a:p>
            <a:r>
              <a:rPr lang="nl-NL" sz="2400" dirty="0"/>
              <a:t>De firewall controleert de regels: uitgaand TCP naar poort 443 is toegestaan.</a:t>
            </a:r>
          </a:p>
          <a:p>
            <a:endParaRPr lang="nl-NL" sz="2400" dirty="0"/>
          </a:p>
          <a:p>
            <a:r>
              <a:rPr lang="nl-NL" sz="2400" dirty="0"/>
              <a:t>De router kijkt in zijn routeringstabel: geen specifieke regel voor 145.90.12.4, dus de default route naar de provider.</a:t>
            </a:r>
          </a:p>
        </p:txBody>
      </p:sp>
    </p:spTree>
    <p:extLst>
      <p:ext uri="{BB962C8B-B14F-4D97-AF65-F5344CB8AC3E}">
        <p14:creationId xmlns:p14="http://schemas.microsoft.com/office/powerpoint/2010/main" val="29317546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E9668C-F99B-B58B-EEE4-844A32B9A4E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6A73E1B9-1143-67CE-7BE0-2F11EB6327A1}"/>
              </a:ext>
            </a:extLst>
          </p:cNvPr>
          <p:cNvSpPr>
            <a:spLocks noGrp="1"/>
          </p:cNvSpPr>
          <p:nvPr>
            <p:ph type="title"/>
          </p:nvPr>
        </p:nvSpPr>
        <p:spPr/>
        <p:txBody>
          <a:bodyPr/>
          <a:lstStyle/>
          <a:p>
            <a:r>
              <a:rPr lang="nl-NL" dirty="0"/>
              <a:t>De grote samenvatting</a:t>
            </a:r>
          </a:p>
        </p:txBody>
      </p:sp>
      <p:sp>
        <p:nvSpPr>
          <p:cNvPr id="5" name="Tekstvak 4">
            <a:extLst>
              <a:ext uri="{FF2B5EF4-FFF2-40B4-BE49-F238E27FC236}">
                <a16:creationId xmlns:a16="http://schemas.microsoft.com/office/drawing/2014/main" id="{5F0CFFF6-CBD9-0D71-002D-C941ABB2B724}"/>
              </a:ext>
            </a:extLst>
          </p:cNvPr>
          <p:cNvSpPr txBox="1"/>
          <p:nvPr/>
        </p:nvSpPr>
        <p:spPr>
          <a:xfrm>
            <a:off x="838200" y="1470741"/>
            <a:ext cx="10515601" cy="830997"/>
          </a:xfrm>
          <a:prstGeom prst="rect">
            <a:avLst/>
          </a:prstGeom>
          <a:noFill/>
        </p:spPr>
        <p:txBody>
          <a:bodyPr wrap="square" rtlCol="0">
            <a:spAutoFit/>
          </a:bodyPr>
          <a:lstStyle/>
          <a:p>
            <a:r>
              <a:rPr lang="nl-NL" sz="2400" b="1" dirty="0"/>
              <a:t>Situatie:</a:t>
            </a:r>
            <a:r>
              <a:rPr lang="nl-NL" sz="2400" dirty="0"/>
              <a:t> een leerling pakt zijn laptop, verbindt met de school-wifi en opent de informatica site</a:t>
            </a:r>
          </a:p>
        </p:txBody>
      </p:sp>
      <p:sp>
        <p:nvSpPr>
          <p:cNvPr id="6" name="Tekstvak 5">
            <a:extLst>
              <a:ext uri="{FF2B5EF4-FFF2-40B4-BE49-F238E27FC236}">
                <a16:creationId xmlns:a16="http://schemas.microsoft.com/office/drawing/2014/main" id="{C672E1A4-5D70-06CB-9319-FE6602290CE1}"/>
              </a:ext>
            </a:extLst>
          </p:cNvPr>
          <p:cNvSpPr txBox="1"/>
          <p:nvPr/>
        </p:nvSpPr>
        <p:spPr>
          <a:xfrm>
            <a:off x="925284" y="2779385"/>
            <a:ext cx="10515601" cy="3416320"/>
          </a:xfrm>
          <a:prstGeom prst="rect">
            <a:avLst/>
          </a:prstGeom>
          <a:noFill/>
        </p:spPr>
        <p:txBody>
          <a:bodyPr wrap="square" rtlCol="0">
            <a:spAutoFit/>
          </a:bodyPr>
          <a:lstStyle/>
          <a:p>
            <a:r>
              <a:rPr lang="nl-NL" sz="2400" b="1" dirty="0"/>
              <a:t>Stap 7. Modem en het WAN (laag 1 en 3)</a:t>
            </a:r>
          </a:p>
          <a:p>
            <a:r>
              <a:rPr lang="nl-NL" sz="2400" dirty="0"/>
              <a:t>Het modem zet het signaal om naar het type signaal van de provider. Daarna reist het pakket door tientallen routers op het internet. </a:t>
            </a:r>
          </a:p>
          <a:p>
            <a:r>
              <a:rPr lang="nl-NL" sz="2400" dirty="0"/>
              <a:t>Bij elke router:</a:t>
            </a:r>
          </a:p>
          <a:p>
            <a:pPr marL="342900" indent="-342900">
              <a:buFont typeface="Arial" panose="020B0604020202020204" pitchFamily="34" charset="0"/>
              <a:buChar char="•"/>
            </a:pPr>
            <a:r>
              <a:rPr lang="nl-NL" sz="2400" dirty="0"/>
              <a:t>IP-adres blijft </a:t>
            </a:r>
          </a:p>
          <a:p>
            <a:pPr marL="342900" indent="-342900">
              <a:buFont typeface="Arial" panose="020B0604020202020204" pitchFamily="34" charset="0"/>
              <a:buChar char="•"/>
            </a:pPr>
            <a:r>
              <a:rPr lang="nl-NL" sz="2400" dirty="0"/>
              <a:t>MAC-adres verandert: elke router bouwt een nieuw frame voor de volgende sprong (met ARP om het MAC-adres van de volgende ontvanger te vinden)</a:t>
            </a:r>
          </a:p>
          <a:p>
            <a:endParaRPr lang="nl-NL" sz="2400" dirty="0"/>
          </a:p>
          <a:p>
            <a:r>
              <a:rPr lang="nl-NL" sz="2400" dirty="0"/>
              <a:t>De router kiest de weg via zijn routeringstabel</a:t>
            </a:r>
          </a:p>
        </p:txBody>
      </p:sp>
    </p:spTree>
    <p:extLst>
      <p:ext uri="{BB962C8B-B14F-4D97-AF65-F5344CB8AC3E}">
        <p14:creationId xmlns:p14="http://schemas.microsoft.com/office/powerpoint/2010/main" val="12979110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D6DBD4-576D-12E6-877C-CD6C8DE4ACF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78EA214-9438-0048-2C17-5B9043D8EB4E}"/>
              </a:ext>
            </a:extLst>
          </p:cNvPr>
          <p:cNvSpPr>
            <a:spLocks noGrp="1"/>
          </p:cNvSpPr>
          <p:nvPr>
            <p:ph type="title"/>
          </p:nvPr>
        </p:nvSpPr>
        <p:spPr/>
        <p:txBody>
          <a:bodyPr/>
          <a:lstStyle/>
          <a:p>
            <a:r>
              <a:rPr lang="nl-NL" dirty="0"/>
              <a:t>De grote samenvatting</a:t>
            </a:r>
          </a:p>
        </p:txBody>
      </p:sp>
      <p:sp>
        <p:nvSpPr>
          <p:cNvPr id="5" name="Tekstvak 4">
            <a:extLst>
              <a:ext uri="{FF2B5EF4-FFF2-40B4-BE49-F238E27FC236}">
                <a16:creationId xmlns:a16="http://schemas.microsoft.com/office/drawing/2014/main" id="{D85CEC57-B18B-3431-159C-1DFAEBC336AC}"/>
              </a:ext>
            </a:extLst>
          </p:cNvPr>
          <p:cNvSpPr txBox="1"/>
          <p:nvPr/>
        </p:nvSpPr>
        <p:spPr>
          <a:xfrm>
            <a:off x="838200" y="1470741"/>
            <a:ext cx="10515601" cy="830997"/>
          </a:xfrm>
          <a:prstGeom prst="rect">
            <a:avLst/>
          </a:prstGeom>
          <a:noFill/>
        </p:spPr>
        <p:txBody>
          <a:bodyPr wrap="square" rtlCol="0">
            <a:spAutoFit/>
          </a:bodyPr>
          <a:lstStyle/>
          <a:p>
            <a:r>
              <a:rPr lang="nl-NL" sz="2400" b="1" dirty="0"/>
              <a:t>Situatie:</a:t>
            </a:r>
            <a:r>
              <a:rPr lang="nl-NL" sz="2400" dirty="0"/>
              <a:t> een leerling pakt zijn laptop, verbindt met de school-wifi en opent de informatica site</a:t>
            </a:r>
          </a:p>
        </p:txBody>
      </p:sp>
      <p:sp>
        <p:nvSpPr>
          <p:cNvPr id="6" name="Tekstvak 5">
            <a:extLst>
              <a:ext uri="{FF2B5EF4-FFF2-40B4-BE49-F238E27FC236}">
                <a16:creationId xmlns:a16="http://schemas.microsoft.com/office/drawing/2014/main" id="{FCA44544-21EA-9DB6-91B8-D2A982963B29}"/>
              </a:ext>
            </a:extLst>
          </p:cNvPr>
          <p:cNvSpPr txBox="1"/>
          <p:nvPr/>
        </p:nvSpPr>
        <p:spPr>
          <a:xfrm>
            <a:off x="838197" y="2237341"/>
            <a:ext cx="10515601" cy="2677656"/>
          </a:xfrm>
          <a:prstGeom prst="rect">
            <a:avLst/>
          </a:prstGeom>
          <a:noFill/>
        </p:spPr>
        <p:txBody>
          <a:bodyPr wrap="square" rtlCol="0">
            <a:spAutoFit/>
          </a:bodyPr>
          <a:lstStyle/>
          <a:p>
            <a:r>
              <a:rPr lang="nl-NL" sz="2400" b="1" dirty="0"/>
              <a:t>Stap 8. Aankomst bij de webserver</a:t>
            </a:r>
          </a:p>
          <a:p>
            <a:r>
              <a:rPr lang="nl-NL" sz="2400" dirty="0"/>
              <a:t>De laatste router zoekt via ARP het MAC-adres van de webserver op en levert het frame af. </a:t>
            </a:r>
          </a:p>
          <a:p>
            <a:r>
              <a:rPr lang="nl-NL" sz="2400" dirty="0"/>
              <a:t>De server pakt alles uit, van buiten naar binnen:</a:t>
            </a:r>
          </a:p>
          <a:p>
            <a:pPr marL="342900" indent="-342900">
              <a:buFont typeface="Arial" panose="020B0604020202020204" pitchFamily="34" charset="0"/>
              <a:buChar char="•"/>
            </a:pPr>
            <a:r>
              <a:rPr lang="nl-NL" sz="2400" dirty="0"/>
              <a:t>Ethernet-header (is dit voor mijn MAC?)</a:t>
            </a:r>
          </a:p>
          <a:p>
            <a:pPr marL="342900" indent="-342900">
              <a:buFont typeface="Arial" panose="020B0604020202020204" pitchFamily="34" charset="0"/>
              <a:buChar char="•"/>
            </a:pPr>
            <a:r>
              <a:rPr lang="nl-NL" sz="2400" dirty="0"/>
              <a:t>IP-header (is dit voor mijn IP?) </a:t>
            </a:r>
          </a:p>
          <a:p>
            <a:pPr marL="342900" indent="-342900">
              <a:buFont typeface="Arial" panose="020B0604020202020204" pitchFamily="34" charset="0"/>
              <a:buChar char="•"/>
            </a:pPr>
            <a:r>
              <a:rPr lang="nl-NL" sz="2400" dirty="0"/>
              <a:t>De data zelf (het verzoek om de pagina)</a:t>
            </a:r>
          </a:p>
        </p:txBody>
      </p:sp>
      <p:sp>
        <p:nvSpPr>
          <p:cNvPr id="3" name="Tekstvak 2">
            <a:extLst>
              <a:ext uri="{FF2B5EF4-FFF2-40B4-BE49-F238E27FC236}">
                <a16:creationId xmlns:a16="http://schemas.microsoft.com/office/drawing/2014/main" id="{F094BF81-740C-85F5-549B-607A0B5EA237}"/>
              </a:ext>
            </a:extLst>
          </p:cNvPr>
          <p:cNvSpPr txBox="1"/>
          <p:nvPr/>
        </p:nvSpPr>
        <p:spPr>
          <a:xfrm>
            <a:off x="838198" y="4840895"/>
            <a:ext cx="10515601" cy="1938992"/>
          </a:xfrm>
          <a:prstGeom prst="rect">
            <a:avLst/>
          </a:prstGeom>
          <a:noFill/>
        </p:spPr>
        <p:txBody>
          <a:bodyPr wrap="square" rtlCol="0">
            <a:spAutoFit/>
          </a:bodyPr>
          <a:lstStyle/>
          <a:p>
            <a:r>
              <a:rPr lang="nl-NL" sz="2400" b="1" dirty="0"/>
              <a:t>Stap 9. Het antwoord komt terug</a:t>
            </a:r>
          </a:p>
          <a:p>
            <a:r>
              <a:rPr lang="nl-NL" sz="2400" dirty="0"/>
              <a:t>De server stuurt de webpagina over dezelfde weg terug (met TCP die controleert of alles aankomt). De firewall laat het antwoord door, omdat het bij een verbinding hoort die van binnenuit is gestart. </a:t>
            </a:r>
          </a:p>
          <a:p>
            <a:r>
              <a:rPr lang="nl-NL" sz="2400" dirty="0"/>
              <a:t>De laptop pakt de lagen uit en de browser toont de pagina.</a:t>
            </a:r>
          </a:p>
        </p:txBody>
      </p:sp>
    </p:spTree>
    <p:extLst>
      <p:ext uri="{BB962C8B-B14F-4D97-AF65-F5344CB8AC3E}">
        <p14:creationId xmlns:p14="http://schemas.microsoft.com/office/powerpoint/2010/main" val="29044558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theme/theme1.xml><?xml version="1.0" encoding="utf-8"?>
<a:theme xmlns:a="http://schemas.openxmlformats.org/drawingml/2006/main" name="Kantoorthema">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62</TotalTime>
  <Words>1297</Words>
  <Application>Microsoft Macintosh PowerPoint</Application>
  <PresentationFormat>Breedbeeld</PresentationFormat>
  <Paragraphs>134</Paragraphs>
  <Slides>15</Slides>
  <Notes>13</Notes>
  <HiddenSlides>0</HiddenSlides>
  <MMClips>0</MMClips>
  <ScaleCrop>false</ScaleCrop>
  <HeadingPairs>
    <vt:vector size="6" baseType="variant">
      <vt:variant>
        <vt:lpstr>Gebruikte lettertypen</vt:lpstr>
      </vt:variant>
      <vt:variant>
        <vt:i4>4</vt:i4>
      </vt:variant>
      <vt:variant>
        <vt:lpstr>Thema</vt:lpstr>
      </vt:variant>
      <vt:variant>
        <vt:i4>1</vt:i4>
      </vt:variant>
      <vt:variant>
        <vt:lpstr>Diatitels</vt:lpstr>
      </vt:variant>
      <vt:variant>
        <vt:i4>15</vt:i4>
      </vt:variant>
    </vt:vector>
  </HeadingPairs>
  <TitlesOfParts>
    <vt:vector size="20" baseType="lpstr">
      <vt:lpstr>Aptos</vt:lpstr>
      <vt:lpstr>Aptos Display</vt:lpstr>
      <vt:lpstr>Arial</vt:lpstr>
      <vt:lpstr>Wingdings</vt:lpstr>
      <vt:lpstr>Kantoorthema</vt:lpstr>
      <vt:lpstr>Transport- en Applicatielaag</vt:lpstr>
      <vt:lpstr>Cliffhanger</vt:lpstr>
      <vt:lpstr>MAC en IP-adres nog niet genoeg?</vt:lpstr>
      <vt:lpstr>Transportlaag</vt:lpstr>
      <vt:lpstr>Transportlaag</vt:lpstr>
      <vt:lpstr>Firewall</vt:lpstr>
      <vt:lpstr>DNS (Dynamic Name System)</vt:lpstr>
      <vt:lpstr>DHCP (Dynamic Host Configuration Protocol)</vt:lpstr>
      <vt:lpstr>Modem</vt:lpstr>
      <vt:lpstr>De grote samenvatting</vt:lpstr>
      <vt:lpstr>De grote samenvatting</vt:lpstr>
      <vt:lpstr>De grote samenvatting</vt:lpstr>
      <vt:lpstr>De grote samenvatting</vt:lpstr>
      <vt:lpstr>De grote samenvatting</vt:lpstr>
      <vt:lpstr>De grote samenvatting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Segers, M.</cp:lastModifiedBy>
  <cp:revision>263</cp:revision>
  <dcterms:created xsi:type="dcterms:W3CDTF">2026-09-04T17:38:59Z</dcterms:created>
  <dcterms:modified xsi:type="dcterms:W3CDTF">2026-10-04T19:09:14Z</dcterms:modified>
</cp:coreProperties>
</file>