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72" r:id="rId4"/>
    <p:sldId id="273" r:id="rId5"/>
    <p:sldId id="281" r:id="rId6"/>
    <p:sldId id="274" r:id="rId7"/>
    <p:sldId id="275" r:id="rId8"/>
    <p:sldId id="282" r:id="rId9"/>
    <p:sldId id="283" r:id="rId10"/>
    <p:sldId id="276" r:id="rId11"/>
    <p:sldId id="284" r:id="rId12"/>
    <p:sldId id="277" r:id="rId13"/>
    <p:sldId id="280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0F57C-ADDE-B549-8A31-93577872C282}" v="554" dt="2026-09-19T09:41:03.596"/>
    <p1510:client id="{514C94A9-5D74-B5D0-1B91-9759CA11F946}" v="1418" dt="2026-09-19T13:00:39.8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8"/>
    <p:restoredTop sz="94627"/>
  </p:normalViewPr>
  <p:slideViewPr>
    <p:cSldViewPr snapToGrid="0">
      <p:cViewPr varScale="1">
        <p:scale>
          <a:sx n="110" d="100"/>
          <a:sy n="110" d="100"/>
        </p:scale>
        <p:origin x="6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gers, M." userId="d47d17e7-31c9-4ef7-abee-9d5132281935" providerId="ADAL" clId="{CEE40CAA-8423-5DBD-AD8D-01A1C159C4EE}"/>
    <pc:docChg chg="undo custSel addSld delSld modSld">
      <pc:chgData name="Segers, M." userId="d47d17e7-31c9-4ef7-abee-9d5132281935" providerId="ADAL" clId="{CEE40CAA-8423-5DBD-AD8D-01A1C159C4EE}" dt="2026-09-19T09:42:16.506" v="2505" actId="20577"/>
      <pc:docMkLst>
        <pc:docMk/>
      </pc:docMkLst>
      <pc:sldChg chg="modSp mod">
        <pc:chgData name="Segers, M." userId="d47d17e7-31c9-4ef7-abee-9d5132281935" providerId="ADAL" clId="{CEE40CAA-8423-5DBD-AD8D-01A1C159C4EE}" dt="2026-09-19T09:10:36.485" v="25" actId="20577"/>
        <pc:sldMkLst>
          <pc:docMk/>
          <pc:sldMk cId="3351439039" sldId="256"/>
        </pc:sldMkLst>
        <pc:spChg chg="mod">
          <ac:chgData name="Segers, M." userId="d47d17e7-31c9-4ef7-abee-9d5132281935" providerId="ADAL" clId="{CEE40CAA-8423-5DBD-AD8D-01A1C159C4EE}" dt="2026-09-19T09:10:36.485" v="25" actId="20577"/>
          <ac:spMkLst>
            <pc:docMk/>
            <pc:sldMk cId="3351439039" sldId="256"/>
            <ac:spMk id="2" creationId="{00000000-0000-0000-0000-000000000000}"/>
          </ac:spMkLst>
        </pc:spChg>
      </pc:sldChg>
      <pc:sldChg chg="del">
        <pc:chgData name="Segers, M." userId="d47d17e7-31c9-4ef7-abee-9d5132281935" providerId="ADAL" clId="{CEE40CAA-8423-5DBD-AD8D-01A1C159C4EE}" dt="2026-09-19T09:10:44.164" v="27" actId="2696"/>
        <pc:sldMkLst>
          <pc:docMk/>
          <pc:sldMk cId="254268412" sldId="258"/>
        </pc:sldMkLst>
      </pc:sldChg>
      <pc:sldChg chg="del">
        <pc:chgData name="Segers, M." userId="d47d17e7-31c9-4ef7-abee-9d5132281935" providerId="ADAL" clId="{CEE40CAA-8423-5DBD-AD8D-01A1C159C4EE}" dt="2026-09-19T09:10:43.559" v="26" actId="2696"/>
        <pc:sldMkLst>
          <pc:docMk/>
          <pc:sldMk cId="3443298419" sldId="259"/>
        </pc:sldMkLst>
      </pc:sldChg>
      <pc:sldChg chg="del">
        <pc:chgData name="Segers, M." userId="d47d17e7-31c9-4ef7-abee-9d5132281935" providerId="ADAL" clId="{CEE40CAA-8423-5DBD-AD8D-01A1C159C4EE}" dt="2026-09-19T09:10:46.274" v="28" actId="2696"/>
        <pc:sldMkLst>
          <pc:docMk/>
          <pc:sldMk cId="1371108634" sldId="264"/>
        </pc:sldMkLst>
      </pc:sldChg>
      <pc:sldChg chg="del">
        <pc:chgData name="Segers, M." userId="d47d17e7-31c9-4ef7-abee-9d5132281935" providerId="ADAL" clId="{CEE40CAA-8423-5DBD-AD8D-01A1C159C4EE}" dt="2026-09-19T09:10:50.120" v="30" actId="2696"/>
        <pc:sldMkLst>
          <pc:docMk/>
          <pc:sldMk cId="124620327" sldId="265"/>
        </pc:sldMkLst>
      </pc:sldChg>
      <pc:sldChg chg="addSp modSp add del mod modAnim">
        <pc:chgData name="Segers, M." userId="d47d17e7-31c9-4ef7-abee-9d5132281935" providerId="ADAL" clId="{CEE40CAA-8423-5DBD-AD8D-01A1C159C4EE}" dt="2026-09-19T09:31:16.946" v="1361"/>
        <pc:sldMkLst>
          <pc:docMk/>
          <pc:sldMk cId="3104989426" sldId="266"/>
        </pc:sldMkLst>
        <pc:spChg chg="mod">
          <ac:chgData name="Segers, M." userId="d47d17e7-31c9-4ef7-abee-9d5132281935" providerId="ADAL" clId="{CEE40CAA-8423-5DBD-AD8D-01A1C159C4EE}" dt="2026-09-19T09:25:59.274" v="893" actId="20577"/>
          <ac:spMkLst>
            <pc:docMk/>
            <pc:sldMk cId="3104989426" sldId="266"/>
            <ac:spMk id="2" creationId="{8F7269D1-9337-5555-1C67-B8980F979E44}"/>
          </ac:spMkLst>
        </pc:spChg>
        <pc:spChg chg="add mod">
          <ac:chgData name="Segers, M." userId="d47d17e7-31c9-4ef7-abee-9d5132281935" providerId="ADAL" clId="{CEE40CAA-8423-5DBD-AD8D-01A1C159C4EE}" dt="2026-09-19T09:30:32.770" v="1315" actId="14100"/>
          <ac:spMkLst>
            <pc:docMk/>
            <pc:sldMk cId="3104989426" sldId="266"/>
            <ac:spMk id="5" creationId="{3091A46D-6B4D-39C7-7C29-7B3742D9CBEB}"/>
          </ac:spMkLst>
        </pc:spChg>
        <pc:spChg chg="mod">
          <ac:chgData name="Segers, M." userId="d47d17e7-31c9-4ef7-abee-9d5132281935" providerId="ADAL" clId="{CEE40CAA-8423-5DBD-AD8D-01A1C159C4EE}" dt="2026-09-19T09:27:19.372" v="1058" actId="14100"/>
          <ac:spMkLst>
            <pc:docMk/>
            <pc:sldMk cId="3104989426" sldId="266"/>
            <ac:spMk id="6" creationId="{3CFAD73C-FDDE-04D2-DF10-8AD48E5B8D1B}"/>
          </ac:spMkLst>
        </pc:spChg>
        <pc:picChg chg="mod">
          <ac:chgData name="Segers, M." userId="d47d17e7-31c9-4ef7-abee-9d5132281935" providerId="ADAL" clId="{CEE40CAA-8423-5DBD-AD8D-01A1C159C4EE}" dt="2026-09-19T09:27:12.772" v="1045" actId="1076"/>
          <ac:picMkLst>
            <pc:docMk/>
            <pc:sldMk cId="3104989426" sldId="266"/>
            <ac:picMk id="4" creationId="{A593E7A4-8128-8055-EEF6-52077C1D720D}"/>
          </ac:picMkLst>
        </pc:picChg>
      </pc:sldChg>
      <pc:sldChg chg="addSp modSp new mod modAnim">
        <pc:chgData name="Segers, M." userId="d47d17e7-31c9-4ef7-abee-9d5132281935" providerId="ADAL" clId="{CEE40CAA-8423-5DBD-AD8D-01A1C159C4EE}" dt="2026-09-19T09:35:31.881" v="1922" actId="20577"/>
        <pc:sldMkLst>
          <pc:docMk/>
          <pc:sldMk cId="3975633467" sldId="268"/>
        </pc:sldMkLst>
        <pc:spChg chg="mod">
          <ac:chgData name="Segers, M." userId="d47d17e7-31c9-4ef7-abee-9d5132281935" providerId="ADAL" clId="{CEE40CAA-8423-5DBD-AD8D-01A1C159C4EE}" dt="2026-09-19T09:35:31.881" v="1922" actId="20577"/>
          <ac:spMkLst>
            <pc:docMk/>
            <pc:sldMk cId="3975633467" sldId="268"/>
            <ac:spMk id="2" creationId="{5ACC75C8-B92D-FBCD-3120-AC8627F2EFBA}"/>
          </ac:spMkLst>
        </pc:spChg>
        <pc:spChg chg="mod">
          <ac:chgData name="Segers, M." userId="d47d17e7-31c9-4ef7-abee-9d5132281935" providerId="ADAL" clId="{CEE40CAA-8423-5DBD-AD8D-01A1C159C4EE}" dt="2026-09-19T09:13:36.035" v="250" actId="27636"/>
          <ac:spMkLst>
            <pc:docMk/>
            <pc:sldMk cId="3975633467" sldId="268"/>
            <ac:spMk id="3" creationId="{2DB2D1B0-E375-C44C-C597-1666BF146A2D}"/>
          </ac:spMkLst>
        </pc:spChg>
        <pc:spChg chg="add mod">
          <ac:chgData name="Segers, M." userId="d47d17e7-31c9-4ef7-abee-9d5132281935" providerId="ADAL" clId="{CEE40CAA-8423-5DBD-AD8D-01A1C159C4EE}" dt="2026-09-19T09:12:38.197" v="191" actId="20577"/>
          <ac:spMkLst>
            <pc:docMk/>
            <pc:sldMk cId="3975633467" sldId="268"/>
            <ac:spMk id="4" creationId="{D5CEE211-45D2-70EF-6904-116D9B9A130D}"/>
          </ac:spMkLst>
        </pc:spChg>
        <pc:spChg chg="add mod">
          <ac:chgData name="Segers, M." userId="d47d17e7-31c9-4ef7-abee-9d5132281935" providerId="ADAL" clId="{CEE40CAA-8423-5DBD-AD8D-01A1C159C4EE}" dt="2026-09-19T09:14:16.050" v="320" actId="1076"/>
          <ac:spMkLst>
            <pc:docMk/>
            <pc:sldMk cId="3975633467" sldId="268"/>
            <ac:spMk id="5" creationId="{4AC95689-E1F9-6B84-30F1-3653ED91DE66}"/>
          </ac:spMkLst>
        </pc:spChg>
        <pc:spChg chg="add mod">
          <ac:chgData name="Segers, M." userId="d47d17e7-31c9-4ef7-abee-9d5132281935" providerId="ADAL" clId="{CEE40CAA-8423-5DBD-AD8D-01A1C159C4EE}" dt="2026-09-19T09:12:49.789" v="197" actId="767"/>
          <ac:spMkLst>
            <pc:docMk/>
            <pc:sldMk cId="3975633467" sldId="268"/>
            <ac:spMk id="6" creationId="{C8132FD9-F164-7D8F-F58B-9259EE45FB96}"/>
          </ac:spMkLst>
        </pc:spChg>
      </pc:sldChg>
      <pc:sldChg chg="modSp add mod modAnim">
        <pc:chgData name="Segers, M." userId="d47d17e7-31c9-4ef7-abee-9d5132281935" providerId="ADAL" clId="{CEE40CAA-8423-5DBD-AD8D-01A1C159C4EE}" dt="2026-09-19T09:33:23.866" v="1679" actId="20577"/>
        <pc:sldMkLst>
          <pc:docMk/>
          <pc:sldMk cId="1964840526" sldId="269"/>
        </pc:sldMkLst>
        <pc:spChg chg="mod">
          <ac:chgData name="Segers, M." userId="d47d17e7-31c9-4ef7-abee-9d5132281935" providerId="ADAL" clId="{CEE40CAA-8423-5DBD-AD8D-01A1C159C4EE}" dt="2026-09-19T09:17:04.857" v="327" actId="20577"/>
          <ac:spMkLst>
            <pc:docMk/>
            <pc:sldMk cId="1964840526" sldId="269"/>
            <ac:spMk id="2" creationId="{04E1241C-10DC-1675-DB23-9FCE415D3EE5}"/>
          </ac:spMkLst>
        </pc:spChg>
        <pc:spChg chg="mod">
          <ac:chgData name="Segers, M." userId="d47d17e7-31c9-4ef7-abee-9d5132281935" providerId="ADAL" clId="{CEE40CAA-8423-5DBD-AD8D-01A1C159C4EE}" dt="2026-09-19T09:17:54.851" v="437" actId="14100"/>
          <ac:spMkLst>
            <pc:docMk/>
            <pc:sldMk cId="1964840526" sldId="269"/>
            <ac:spMk id="3" creationId="{B30F621A-6CD9-DD62-860D-34A69C072B55}"/>
          </ac:spMkLst>
        </pc:spChg>
        <pc:spChg chg="mod">
          <ac:chgData name="Segers, M." userId="d47d17e7-31c9-4ef7-abee-9d5132281935" providerId="ADAL" clId="{CEE40CAA-8423-5DBD-AD8D-01A1C159C4EE}" dt="2026-09-19T09:33:23.866" v="1679" actId="20577"/>
          <ac:spMkLst>
            <pc:docMk/>
            <pc:sldMk cId="1964840526" sldId="269"/>
            <ac:spMk id="5" creationId="{ABF068E0-EF98-DAD9-2448-C76A84D87033}"/>
          </ac:spMkLst>
        </pc:spChg>
      </pc:sldChg>
      <pc:sldChg chg="del">
        <pc:chgData name="Segers, M." userId="d47d17e7-31c9-4ef7-abee-9d5132281935" providerId="ADAL" clId="{CEE40CAA-8423-5DBD-AD8D-01A1C159C4EE}" dt="2026-09-19T09:10:51.639" v="31" actId="2696"/>
        <pc:sldMkLst>
          <pc:docMk/>
          <pc:sldMk cId="3543202587" sldId="269"/>
        </pc:sldMkLst>
      </pc:sldChg>
      <pc:sldChg chg="addSp delSp modSp add mod modAnim">
        <pc:chgData name="Segers, M." userId="d47d17e7-31c9-4ef7-abee-9d5132281935" providerId="ADAL" clId="{CEE40CAA-8423-5DBD-AD8D-01A1C159C4EE}" dt="2026-09-19T09:35:39.863" v="1923"/>
        <pc:sldMkLst>
          <pc:docMk/>
          <pc:sldMk cId="812234063" sldId="270"/>
        </pc:sldMkLst>
        <pc:spChg chg="mod">
          <ac:chgData name="Segers, M." userId="d47d17e7-31c9-4ef7-abee-9d5132281935" providerId="ADAL" clId="{CEE40CAA-8423-5DBD-AD8D-01A1C159C4EE}" dt="2026-09-19T09:31:03.715" v="1359" actId="20577"/>
          <ac:spMkLst>
            <pc:docMk/>
            <pc:sldMk cId="812234063" sldId="270"/>
            <ac:spMk id="2" creationId="{DD61ACEF-1A0E-AADB-89FD-69C913C1518B}"/>
          </ac:spMkLst>
        </pc:spChg>
        <pc:spChg chg="del">
          <ac:chgData name="Segers, M." userId="d47d17e7-31c9-4ef7-abee-9d5132281935" providerId="ADAL" clId="{CEE40CAA-8423-5DBD-AD8D-01A1C159C4EE}" dt="2026-09-19T09:31:10.918" v="1360" actId="478"/>
          <ac:spMkLst>
            <pc:docMk/>
            <pc:sldMk cId="812234063" sldId="270"/>
            <ac:spMk id="5" creationId="{82F283B8-CE85-7398-D6B9-FC24DB9CCBC7}"/>
          </ac:spMkLst>
        </pc:spChg>
        <pc:spChg chg="mod">
          <ac:chgData name="Segers, M." userId="d47d17e7-31c9-4ef7-abee-9d5132281935" providerId="ADAL" clId="{CEE40CAA-8423-5DBD-AD8D-01A1C159C4EE}" dt="2026-09-19T09:35:28.018" v="1921" actId="20577"/>
          <ac:spMkLst>
            <pc:docMk/>
            <pc:sldMk cId="812234063" sldId="270"/>
            <ac:spMk id="6" creationId="{3C97B8DD-9F38-0DCF-0167-759EA3F63CC9}"/>
          </ac:spMkLst>
        </pc:spChg>
        <pc:spChg chg="add del mod">
          <ac:chgData name="Segers, M." userId="d47d17e7-31c9-4ef7-abee-9d5132281935" providerId="ADAL" clId="{CEE40CAA-8423-5DBD-AD8D-01A1C159C4EE}" dt="2026-09-19T09:30:55.014" v="1320" actId="478"/>
          <ac:spMkLst>
            <pc:docMk/>
            <pc:sldMk cId="812234063" sldId="270"/>
            <ac:spMk id="8" creationId="{82ED3471-C6B1-368C-B7FF-5D3EC8765CD2}"/>
          </ac:spMkLst>
        </pc:spChg>
        <pc:spChg chg="add mod">
          <ac:chgData name="Segers, M." userId="d47d17e7-31c9-4ef7-abee-9d5132281935" providerId="ADAL" clId="{CEE40CAA-8423-5DBD-AD8D-01A1C159C4EE}" dt="2026-09-19T09:34:53.124" v="1798" actId="1076"/>
          <ac:spMkLst>
            <pc:docMk/>
            <pc:sldMk cId="812234063" sldId="270"/>
            <ac:spMk id="9" creationId="{A50007CF-DC1F-8DA6-3ED9-A7D4BC9637E5}"/>
          </ac:spMkLst>
        </pc:spChg>
        <pc:picChg chg="del">
          <ac:chgData name="Segers, M." userId="d47d17e7-31c9-4ef7-abee-9d5132281935" providerId="ADAL" clId="{CEE40CAA-8423-5DBD-AD8D-01A1C159C4EE}" dt="2026-09-19T09:30:51.197" v="1318" actId="478"/>
          <ac:picMkLst>
            <pc:docMk/>
            <pc:sldMk cId="812234063" sldId="270"/>
            <ac:picMk id="3" creationId="{1FD42725-C3AD-F5B2-718C-0AFE458C59DC}"/>
          </ac:picMkLst>
        </pc:picChg>
        <pc:picChg chg="del">
          <ac:chgData name="Segers, M." userId="d47d17e7-31c9-4ef7-abee-9d5132281935" providerId="ADAL" clId="{CEE40CAA-8423-5DBD-AD8D-01A1C159C4EE}" dt="2026-09-19T09:30:48.525" v="1317" actId="478"/>
          <ac:picMkLst>
            <pc:docMk/>
            <pc:sldMk cId="812234063" sldId="270"/>
            <ac:picMk id="4" creationId="{FFD59D8C-55C7-8B05-46A0-E80FB316AEDC}"/>
          </ac:picMkLst>
        </pc:picChg>
      </pc:sldChg>
      <pc:sldChg chg="addSp delSp modSp add mod delAnim">
        <pc:chgData name="Segers, M." userId="d47d17e7-31c9-4ef7-abee-9d5132281935" providerId="ADAL" clId="{CEE40CAA-8423-5DBD-AD8D-01A1C159C4EE}" dt="2026-09-19T09:40:54.558" v="2279" actId="1076"/>
        <pc:sldMkLst>
          <pc:docMk/>
          <pc:sldMk cId="2453153785" sldId="271"/>
        </pc:sldMkLst>
        <pc:spChg chg="mod">
          <ac:chgData name="Segers, M." userId="d47d17e7-31c9-4ef7-abee-9d5132281935" providerId="ADAL" clId="{CEE40CAA-8423-5DBD-AD8D-01A1C159C4EE}" dt="2026-09-19T09:36:31.742" v="1981" actId="20577"/>
          <ac:spMkLst>
            <pc:docMk/>
            <pc:sldMk cId="2453153785" sldId="271"/>
            <ac:spMk id="2" creationId="{A3E03F68-DE3E-3EF3-71C7-EA492AD731E6}"/>
          </ac:spMkLst>
        </pc:spChg>
        <pc:spChg chg="mod">
          <ac:chgData name="Segers, M." userId="d47d17e7-31c9-4ef7-abee-9d5132281935" providerId="ADAL" clId="{CEE40CAA-8423-5DBD-AD8D-01A1C159C4EE}" dt="2026-09-19T09:40:24.123" v="2271" actId="20577"/>
          <ac:spMkLst>
            <pc:docMk/>
            <pc:sldMk cId="2453153785" sldId="271"/>
            <ac:spMk id="6" creationId="{EDF565CE-AA5C-53E6-9C8A-E5DB4294B4B3}"/>
          </ac:spMkLst>
        </pc:spChg>
        <pc:spChg chg="del">
          <ac:chgData name="Segers, M." userId="d47d17e7-31c9-4ef7-abee-9d5132281935" providerId="ADAL" clId="{CEE40CAA-8423-5DBD-AD8D-01A1C159C4EE}" dt="2026-09-19T09:36:16.517" v="1939" actId="478"/>
          <ac:spMkLst>
            <pc:docMk/>
            <pc:sldMk cId="2453153785" sldId="271"/>
            <ac:spMk id="9" creationId="{1BD26CC2-BFFA-11A9-E28F-61F2F2E0BAA5}"/>
          </ac:spMkLst>
        </pc:spChg>
        <pc:picChg chg="add mod">
          <ac:chgData name="Segers, M." userId="d47d17e7-31c9-4ef7-abee-9d5132281935" providerId="ADAL" clId="{CEE40CAA-8423-5DBD-AD8D-01A1C159C4EE}" dt="2026-09-19T09:40:54.558" v="2279" actId="1076"/>
          <ac:picMkLst>
            <pc:docMk/>
            <pc:sldMk cId="2453153785" sldId="271"/>
            <ac:picMk id="1026" creationId="{4D2362DE-C7FE-48D9-6DAE-D9EB9E625DC5}"/>
          </ac:picMkLst>
        </pc:picChg>
      </pc:sldChg>
      <pc:sldChg chg="modSp add mod">
        <pc:chgData name="Segers, M." userId="d47d17e7-31c9-4ef7-abee-9d5132281935" providerId="ADAL" clId="{CEE40CAA-8423-5DBD-AD8D-01A1C159C4EE}" dt="2026-09-19T09:42:16.506" v="2505" actId="20577"/>
        <pc:sldMkLst>
          <pc:docMk/>
          <pc:sldMk cId="938339319" sldId="272"/>
        </pc:sldMkLst>
        <pc:spChg chg="mod">
          <ac:chgData name="Segers, M." userId="d47d17e7-31c9-4ef7-abee-9d5132281935" providerId="ADAL" clId="{CEE40CAA-8423-5DBD-AD8D-01A1C159C4EE}" dt="2026-09-19T09:42:16.506" v="2505" actId="20577"/>
          <ac:spMkLst>
            <pc:docMk/>
            <pc:sldMk cId="938339319" sldId="272"/>
            <ac:spMk id="3" creationId="{07D1D964-0B30-5C8E-85FD-1E4FAA1C6AD5}"/>
          </ac:spMkLst>
        </pc:spChg>
      </pc:sldChg>
    </pc:docChg>
  </pc:docChgLst>
  <pc:docChgLst>
    <pc:chgData name="Segers, M." userId="S::seg@emmauscollege.nl::d47d17e7-31c9-4ef7-abee-9d5132281935" providerId="AD" clId="Web-{CEF698ED-C627-09A6-3EA4-CF4D0866ED4F}"/>
    <pc:docChg chg="addSld modSld">
      <pc:chgData name="Segers, M." userId="S::seg@emmauscollege.nl::d47d17e7-31c9-4ef7-abee-9d5132281935" providerId="AD" clId="Web-{CEF698ED-C627-09A6-3EA4-CF4D0866ED4F}" dt="2026-09-04T18:05:05.959" v="769" actId="1076"/>
      <pc:docMkLst>
        <pc:docMk/>
      </pc:docMkLst>
      <pc:sldChg chg="modSp">
        <pc:chgData name="Segers, M." userId="S::seg@emmauscollege.nl::d47d17e7-31c9-4ef7-abee-9d5132281935" providerId="AD" clId="Web-{CEF698ED-C627-09A6-3EA4-CF4D0866ED4F}" dt="2026-09-04T17:40:37.601" v="17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CEF698ED-C627-09A6-3EA4-CF4D0866ED4F}" dt="2026-09-04T17:40:31.991" v="14" actId="20577"/>
          <ac:spMkLst>
            <pc:docMk/>
            <pc:sldMk cId="3351439039" sldId="256"/>
            <ac:spMk id="2" creationId="{00000000-0000-0000-0000-000000000000}"/>
          </ac:spMkLst>
        </pc:spChg>
        <pc:spChg chg="mod">
          <ac:chgData name="Segers, M." userId="S::seg@emmauscollege.nl::d47d17e7-31c9-4ef7-abee-9d5132281935" providerId="AD" clId="Web-{CEF698ED-C627-09A6-3EA4-CF4D0866ED4F}" dt="2026-09-04T17:40:37.601" v="17" actId="20577"/>
          <ac:spMkLst>
            <pc:docMk/>
            <pc:sldMk cId="3351439039" sldId="256"/>
            <ac:spMk id="3" creationId="{00000000-0000-0000-0000-000000000000}"/>
          </ac:spMkLst>
        </pc:spChg>
      </pc:sldChg>
    </pc:docChg>
  </pc:docChgLst>
  <pc:docChgLst>
    <pc:chgData name="Segers, M." userId="S::seg@emmauscollege.nl::d47d17e7-31c9-4ef7-abee-9d5132281935" providerId="AD" clId="Web-{514C94A9-5D74-B5D0-1B91-9759CA11F946}"/>
    <pc:docChg chg="addSld delSld modSld">
      <pc:chgData name="Segers, M." userId="S::seg@emmauscollege.nl::d47d17e7-31c9-4ef7-abee-9d5132281935" providerId="AD" clId="Web-{514C94A9-5D74-B5D0-1B91-9759CA11F946}" dt="2026-09-19T13:00:36.991" v="1252" actId="20577"/>
      <pc:docMkLst>
        <pc:docMk/>
      </pc:docMkLst>
      <pc:sldChg chg="modSp">
        <pc:chgData name="Segers, M." userId="S::seg@emmauscollege.nl::d47d17e7-31c9-4ef7-abee-9d5132281935" providerId="AD" clId="Web-{514C94A9-5D74-B5D0-1B91-9759CA11F946}" dt="2026-09-19T12:03:08.780" v="4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514C94A9-5D74-B5D0-1B91-9759CA11F946}" dt="2026-09-19T12:03:08.780" v="4" actId="20577"/>
          <ac:spMkLst>
            <pc:docMk/>
            <pc:sldMk cId="3351439039" sldId="256"/>
            <ac:spMk id="2" creationId="{00000000-0000-0000-0000-000000000000}"/>
          </ac:spMkLst>
        </pc:spChg>
      </pc:sldChg>
      <pc:sldChg chg="del">
        <pc:chgData name="Segers, M." userId="S::seg@emmauscollege.nl::d47d17e7-31c9-4ef7-abee-9d5132281935" providerId="AD" clId="Web-{514C94A9-5D74-B5D0-1B91-9759CA11F946}" dt="2026-09-19T12:03:12.264" v="6"/>
        <pc:sldMkLst>
          <pc:docMk/>
          <pc:sldMk cId="542193773" sldId="263"/>
        </pc:sldMkLst>
      </pc:sldChg>
      <pc:sldChg chg="modSp">
        <pc:chgData name="Segers, M." userId="S::seg@emmauscollege.nl::d47d17e7-31c9-4ef7-abee-9d5132281935" providerId="AD" clId="Web-{514C94A9-5D74-B5D0-1B91-9759CA11F946}" dt="2026-09-19T12:43:48.100" v="956" actId="20577"/>
        <pc:sldMkLst>
          <pc:docMk/>
          <pc:sldMk cId="3104989426" sldId="266"/>
        </pc:sldMkLst>
        <pc:spChg chg="mod">
          <ac:chgData name="Segers, M." userId="S::seg@emmauscollege.nl::d47d17e7-31c9-4ef7-abee-9d5132281935" providerId="AD" clId="Web-{514C94A9-5D74-B5D0-1B91-9759CA11F946}" dt="2026-09-19T12:43:48.100" v="956" actId="20577"/>
          <ac:spMkLst>
            <pc:docMk/>
            <pc:sldMk cId="3104989426" sldId="266"/>
            <ac:spMk id="5" creationId="{3091A46D-6B4D-39C7-7C29-7B3742D9CBEB}"/>
          </ac:spMkLst>
        </pc:spChg>
        <pc:spChg chg="mod">
          <ac:chgData name="Segers, M." userId="S::seg@emmauscollege.nl::d47d17e7-31c9-4ef7-abee-9d5132281935" providerId="AD" clId="Web-{514C94A9-5D74-B5D0-1B91-9759CA11F946}" dt="2026-09-19T12:43:09.146" v="943" actId="20577"/>
          <ac:spMkLst>
            <pc:docMk/>
            <pc:sldMk cId="3104989426" sldId="266"/>
            <ac:spMk id="6" creationId="{3CFAD73C-FDDE-04D2-DF10-8AD48E5B8D1B}"/>
          </ac:spMkLst>
        </pc:spChg>
      </pc:sldChg>
      <pc:sldChg chg="del">
        <pc:chgData name="Segers, M." userId="S::seg@emmauscollege.nl::d47d17e7-31c9-4ef7-abee-9d5132281935" providerId="AD" clId="Web-{514C94A9-5D74-B5D0-1B91-9759CA11F946}" dt="2026-09-19T12:03:11.217" v="5"/>
        <pc:sldMkLst>
          <pc:docMk/>
          <pc:sldMk cId="4077476596" sldId="267"/>
        </pc:sldMkLst>
      </pc:sldChg>
      <pc:sldChg chg="del">
        <pc:chgData name="Segers, M." userId="S::seg@emmauscollege.nl::d47d17e7-31c9-4ef7-abee-9d5132281935" providerId="AD" clId="Web-{514C94A9-5D74-B5D0-1B91-9759CA11F946}" dt="2026-09-19T12:03:14.936" v="7"/>
        <pc:sldMkLst>
          <pc:docMk/>
          <pc:sldMk cId="3975633467" sldId="268"/>
        </pc:sldMkLst>
      </pc:sldChg>
      <pc:sldChg chg="del">
        <pc:chgData name="Segers, M." userId="S::seg@emmauscollege.nl::d47d17e7-31c9-4ef7-abee-9d5132281935" providerId="AD" clId="Web-{514C94A9-5D74-B5D0-1B91-9759CA11F946}" dt="2026-09-19T12:03:16.233" v="8"/>
        <pc:sldMkLst>
          <pc:docMk/>
          <pc:sldMk cId="1964840526" sldId="269"/>
        </pc:sldMkLst>
      </pc:sldChg>
      <pc:sldChg chg="del">
        <pc:chgData name="Segers, M." userId="S::seg@emmauscollege.nl::d47d17e7-31c9-4ef7-abee-9d5132281935" providerId="AD" clId="Web-{514C94A9-5D74-B5D0-1B91-9759CA11F946}" dt="2026-09-19T12:03:22.108" v="9"/>
        <pc:sldMkLst>
          <pc:docMk/>
          <pc:sldMk cId="812234063" sldId="270"/>
        </pc:sldMkLst>
      </pc:sldChg>
      <pc:sldChg chg="del">
        <pc:chgData name="Segers, M." userId="S::seg@emmauscollege.nl::d47d17e7-31c9-4ef7-abee-9d5132281935" providerId="AD" clId="Web-{514C94A9-5D74-B5D0-1B91-9759CA11F946}" dt="2026-09-19T12:03:24.561" v="10"/>
        <pc:sldMkLst>
          <pc:docMk/>
          <pc:sldMk cId="2453153785" sldId="271"/>
        </pc:sldMkLst>
      </pc:sldChg>
      <pc:sldChg chg="modSp new">
        <pc:chgData name="Segers, M." userId="S::seg@emmauscollege.nl::d47d17e7-31c9-4ef7-abee-9d5132281935" providerId="AD" clId="Web-{514C94A9-5D74-B5D0-1B91-9759CA11F946}" dt="2026-09-19T12:05:53.973" v="80" actId="20577"/>
        <pc:sldMkLst>
          <pc:docMk/>
          <pc:sldMk cId="374217221" sldId="273"/>
        </pc:sldMkLst>
        <pc:spChg chg="mod">
          <ac:chgData name="Segers, M." userId="S::seg@emmauscollege.nl::d47d17e7-31c9-4ef7-abee-9d5132281935" providerId="AD" clId="Web-{514C94A9-5D74-B5D0-1B91-9759CA11F946}" dt="2026-09-19T12:04:25.235" v="30" actId="20577"/>
          <ac:spMkLst>
            <pc:docMk/>
            <pc:sldMk cId="374217221" sldId="273"/>
            <ac:spMk id="2" creationId="{70A23950-A333-8F1D-3434-687DCA3E7D0C}"/>
          </ac:spMkLst>
        </pc:spChg>
        <pc:spChg chg="mod">
          <ac:chgData name="Segers, M." userId="S::seg@emmauscollege.nl::d47d17e7-31c9-4ef7-abee-9d5132281935" providerId="AD" clId="Web-{514C94A9-5D74-B5D0-1B91-9759CA11F946}" dt="2026-09-19T12:05:53.973" v="80" actId="20577"/>
          <ac:spMkLst>
            <pc:docMk/>
            <pc:sldMk cId="374217221" sldId="273"/>
            <ac:spMk id="3" creationId="{92A443A6-7CA5-7D8B-3598-BBF8C5FCB512}"/>
          </ac:spMkLst>
        </pc:spChg>
      </pc:sldChg>
      <pc:sldChg chg="addSp modSp new addAnim">
        <pc:chgData name="Segers, M." userId="S::seg@emmauscollege.nl::d47d17e7-31c9-4ef7-abee-9d5132281935" providerId="AD" clId="Web-{514C94A9-5D74-B5D0-1B91-9759CA11F946}" dt="2026-09-19T12:44:53.399" v="971" actId="14100"/>
        <pc:sldMkLst>
          <pc:docMk/>
          <pc:sldMk cId="3497432757" sldId="274"/>
        </pc:sldMkLst>
        <pc:spChg chg="mod">
          <ac:chgData name="Segers, M." userId="S::seg@emmauscollege.nl::d47d17e7-31c9-4ef7-abee-9d5132281935" providerId="AD" clId="Web-{514C94A9-5D74-B5D0-1B91-9759CA11F946}" dt="2026-09-19T12:15:02.881" v="95" actId="20577"/>
          <ac:spMkLst>
            <pc:docMk/>
            <pc:sldMk cId="3497432757" sldId="274"/>
            <ac:spMk id="2" creationId="{A1D74230-41A7-4ABB-A153-A0A792517F82}"/>
          </ac:spMkLst>
        </pc:spChg>
        <pc:spChg chg="mod">
          <ac:chgData name="Segers, M." userId="S::seg@emmauscollege.nl::d47d17e7-31c9-4ef7-abee-9d5132281935" providerId="AD" clId="Web-{514C94A9-5D74-B5D0-1B91-9759CA11F946}" dt="2026-09-19T12:44:42.789" v="968" actId="14100"/>
          <ac:spMkLst>
            <pc:docMk/>
            <pc:sldMk cId="3497432757" sldId="274"/>
            <ac:spMk id="3" creationId="{93C3E8B7-0CC2-1E72-3EDF-10D5B6A6E56B}"/>
          </ac:spMkLst>
        </pc:spChg>
        <pc:spChg chg="add mod">
          <ac:chgData name="Segers, M." userId="S::seg@emmauscollege.nl::d47d17e7-31c9-4ef7-abee-9d5132281935" providerId="AD" clId="Web-{514C94A9-5D74-B5D0-1B91-9759CA11F946}" dt="2026-09-19T12:44:53.399" v="971" actId="14100"/>
          <ac:spMkLst>
            <pc:docMk/>
            <pc:sldMk cId="3497432757" sldId="274"/>
            <ac:spMk id="5" creationId="{CD64C4B7-4892-2629-30CE-F9A9F9ECF30D}"/>
          </ac:spMkLst>
        </pc:spChg>
      </pc:sldChg>
      <pc:sldChg chg="addSp modSp add replId addAnim">
        <pc:chgData name="Segers, M." userId="S::seg@emmauscollege.nl::d47d17e7-31c9-4ef7-abee-9d5132281935" providerId="AD" clId="Web-{514C94A9-5D74-B5D0-1B91-9759CA11F946}" dt="2026-09-19T12:45:19.743" v="980"/>
        <pc:sldMkLst>
          <pc:docMk/>
          <pc:sldMk cId="2457258570" sldId="275"/>
        </pc:sldMkLst>
        <pc:spChg chg="mod">
          <ac:chgData name="Segers, M." userId="S::seg@emmauscollege.nl::d47d17e7-31c9-4ef7-abee-9d5132281935" providerId="AD" clId="Web-{514C94A9-5D74-B5D0-1B91-9759CA11F946}" dt="2026-09-19T12:45:13.134" v="977" actId="14100"/>
          <ac:spMkLst>
            <pc:docMk/>
            <pc:sldMk cId="2457258570" sldId="275"/>
            <ac:spMk id="3" creationId="{3F3B00C9-9862-F706-75C5-A7E363B28082}"/>
          </ac:spMkLst>
        </pc:spChg>
        <pc:spChg chg="add mod">
          <ac:chgData name="Segers, M." userId="S::seg@emmauscollege.nl::d47d17e7-31c9-4ef7-abee-9d5132281935" providerId="AD" clId="Web-{514C94A9-5D74-B5D0-1B91-9759CA11F946}" dt="2026-09-19T12:45:18.634" v="979" actId="1076"/>
          <ac:spMkLst>
            <pc:docMk/>
            <pc:sldMk cId="2457258570" sldId="275"/>
            <ac:spMk id="5" creationId="{CD661F22-7A01-5DD8-4914-3D1E49A81D75}"/>
          </ac:spMkLst>
        </pc:spChg>
      </pc:sldChg>
      <pc:sldChg chg="new del">
        <pc:chgData name="Segers, M." userId="S::seg@emmauscollege.nl::d47d17e7-31c9-4ef7-abee-9d5132281935" providerId="AD" clId="Web-{514C94A9-5D74-B5D0-1B91-9759CA11F946}" dt="2026-09-19T12:17:30.057" v="203"/>
        <pc:sldMkLst>
          <pc:docMk/>
          <pc:sldMk cId="3981317437" sldId="275"/>
        </pc:sldMkLst>
      </pc:sldChg>
      <pc:sldChg chg="addSp delSp modSp add replId addAnim">
        <pc:chgData name="Segers, M." userId="S::seg@emmauscollege.nl::d47d17e7-31c9-4ef7-abee-9d5132281935" providerId="AD" clId="Web-{514C94A9-5D74-B5D0-1B91-9759CA11F946}" dt="2026-09-19T12:45:37.932" v="985" actId="1076"/>
        <pc:sldMkLst>
          <pc:docMk/>
          <pc:sldMk cId="1791254159" sldId="276"/>
        </pc:sldMkLst>
        <pc:spChg chg="mod">
          <ac:chgData name="Segers, M." userId="S::seg@emmauscollege.nl::d47d17e7-31c9-4ef7-abee-9d5132281935" providerId="AD" clId="Web-{514C94A9-5D74-B5D0-1B91-9759CA11F946}" dt="2026-09-19T12:21:55.878" v="330" actId="20577"/>
          <ac:spMkLst>
            <pc:docMk/>
            <pc:sldMk cId="1791254159" sldId="276"/>
            <ac:spMk id="2" creationId="{85FB9AD4-CBEA-1D7C-2D03-53812F420AFA}"/>
          </ac:spMkLst>
        </pc:spChg>
        <pc:spChg chg="del mod">
          <ac:chgData name="Segers, M." userId="S::seg@emmauscollege.nl::d47d17e7-31c9-4ef7-abee-9d5132281935" providerId="AD" clId="Web-{514C94A9-5D74-B5D0-1B91-9759CA11F946}" dt="2026-09-19T12:22:18.707" v="332"/>
          <ac:spMkLst>
            <pc:docMk/>
            <pc:sldMk cId="1791254159" sldId="276"/>
            <ac:spMk id="3" creationId="{422203AA-5BF9-2B34-8D85-48F2AA150E35}"/>
          </ac:spMkLst>
        </pc:spChg>
        <pc:spChg chg="add mod">
          <ac:chgData name="Segers, M." userId="S::seg@emmauscollege.nl::d47d17e7-31c9-4ef7-abee-9d5132281935" providerId="AD" clId="Web-{514C94A9-5D74-B5D0-1B91-9759CA11F946}" dt="2026-09-19T12:25:40.572" v="431" actId="1076"/>
          <ac:spMkLst>
            <pc:docMk/>
            <pc:sldMk cId="1791254159" sldId="276"/>
            <ac:spMk id="6" creationId="{3AD25450-9D5A-FA2B-3513-491F6DDCA0F6}"/>
          </ac:spMkLst>
        </pc:spChg>
        <pc:spChg chg="add del">
          <ac:chgData name="Segers, M." userId="S::seg@emmauscollege.nl::d47d17e7-31c9-4ef7-abee-9d5132281935" providerId="AD" clId="Web-{514C94A9-5D74-B5D0-1B91-9759CA11F946}" dt="2026-09-19T12:23:26.271" v="362"/>
          <ac:spMkLst>
            <pc:docMk/>
            <pc:sldMk cId="1791254159" sldId="276"/>
            <ac:spMk id="8" creationId="{6E2D8882-F499-7CCC-8342-58BF84C01CC4}"/>
          </ac:spMkLst>
        </pc:spChg>
        <pc:spChg chg="add del">
          <ac:chgData name="Segers, M." userId="S::seg@emmauscollege.nl::d47d17e7-31c9-4ef7-abee-9d5132281935" providerId="AD" clId="Web-{514C94A9-5D74-B5D0-1B91-9759CA11F946}" dt="2026-09-19T12:23:32.350" v="364"/>
          <ac:spMkLst>
            <pc:docMk/>
            <pc:sldMk cId="1791254159" sldId="276"/>
            <ac:spMk id="10" creationId="{4A3AF8B5-818A-03E4-98D8-483197CDF604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23:43.006" v="370"/>
          <ac:spMkLst>
            <pc:docMk/>
            <pc:sldMk cId="1791254159" sldId="276"/>
            <ac:spMk id="12" creationId="{E5AFE4E4-069B-C95B-06E5-98099F2C4D3F}"/>
          </ac:spMkLst>
        </pc:spChg>
        <pc:spChg chg="add mod">
          <ac:chgData name="Segers, M." userId="S::seg@emmauscollege.nl::d47d17e7-31c9-4ef7-abee-9d5132281935" providerId="AD" clId="Web-{514C94A9-5D74-B5D0-1B91-9759CA11F946}" dt="2026-09-19T12:37:40.300" v="724"/>
          <ac:spMkLst>
            <pc:docMk/>
            <pc:sldMk cId="1791254159" sldId="276"/>
            <ac:spMk id="13" creationId="{663932A6-2594-EF78-1D16-82D099F1D962}"/>
          </ac:spMkLst>
        </pc:spChg>
        <pc:spChg chg="add mod">
          <ac:chgData name="Segers, M." userId="S::seg@emmauscollege.nl::d47d17e7-31c9-4ef7-abee-9d5132281935" providerId="AD" clId="Web-{514C94A9-5D74-B5D0-1B91-9759CA11F946}" dt="2026-09-19T12:45:37.932" v="985" actId="1076"/>
          <ac:spMkLst>
            <pc:docMk/>
            <pc:sldMk cId="1791254159" sldId="276"/>
            <ac:spMk id="14" creationId="{6D18A24B-7C82-26A2-6AAE-8765DDBCADD5}"/>
          </ac:spMkLst>
        </pc:spChg>
        <pc:picChg chg="add mod ord">
          <ac:chgData name="Segers, M." userId="S::seg@emmauscollege.nl::d47d17e7-31c9-4ef7-abee-9d5132281935" providerId="AD" clId="Web-{514C94A9-5D74-B5D0-1B91-9759CA11F946}" dt="2026-09-19T12:22:50.051" v="337" actId="1076"/>
          <ac:picMkLst>
            <pc:docMk/>
            <pc:sldMk cId="1791254159" sldId="276"/>
            <ac:picMk id="4" creationId="{15163DC5-B521-C5CA-9801-694DCFD5BE30}"/>
          </ac:picMkLst>
        </pc:picChg>
      </pc:sldChg>
      <pc:sldChg chg="addSp delSp modSp add replId addAnim delAnim modAnim">
        <pc:chgData name="Segers, M." userId="S::seg@emmauscollege.nl::d47d17e7-31c9-4ef7-abee-9d5132281935" providerId="AD" clId="Web-{514C94A9-5D74-B5D0-1B91-9759CA11F946}" dt="2026-09-19T12:35:48.219" v="694" actId="20577"/>
        <pc:sldMkLst>
          <pc:docMk/>
          <pc:sldMk cId="2350307783" sldId="277"/>
        </pc:sldMkLst>
        <pc:spChg chg="add del mod">
          <ac:chgData name="Segers, M." userId="S::seg@emmauscollege.nl::d47d17e7-31c9-4ef7-abee-9d5132281935" providerId="AD" clId="Web-{514C94A9-5D74-B5D0-1B91-9759CA11F946}" dt="2026-09-19T12:27:58.108" v="519" actId="20577"/>
          <ac:spMkLst>
            <pc:docMk/>
            <pc:sldMk cId="2350307783" sldId="277"/>
            <ac:spMk id="2" creationId="{16785D99-3DB0-C0F0-670A-998B24A47A35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27:45.170" v="498"/>
          <ac:spMkLst>
            <pc:docMk/>
            <pc:sldMk cId="2350307783" sldId="277"/>
            <ac:spMk id="5" creationId="{82BB60E3-3C8C-E47D-844C-B306E228D77C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29:15.642" v="563" actId="20577"/>
          <ac:spMkLst>
            <pc:docMk/>
            <pc:sldMk cId="2350307783" sldId="277"/>
            <ac:spMk id="6" creationId="{908005CA-7B10-751B-1F25-8D22CE85F0F5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27:52.514" v="511"/>
          <ac:spMkLst>
            <pc:docMk/>
            <pc:sldMk cId="2350307783" sldId="277"/>
            <ac:spMk id="9" creationId="{A5B7BD82-279F-8D1B-76FB-E8BBC0442765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27:52.498" v="507"/>
          <ac:spMkLst>
            <pc:docMk/>
            <pc:sldMk cId="2350307783" sldId="277"/>
            <ac:spMk id="11" creationId="{C8681F5F-CE74-123B-5CB0-24C910243723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35:48.219" v="694" actId="20577"/>
          <ac:spMkLst>
            <pc:docMk/>
            <pc:sldMk cId="2350307783" sldId="277"/>
            <ac:spMk id="13" creationId="{EA16CF10-C454-B66D-71B8-DD419CA10D2A}"/>
          </ac:spMkLst>
        </pc:spChg>
        <pc:spChg chg="add del">
          <ac:chgData name="Segers, M." userId="S::seg@emmauscollege.nl::d47d17e7-31c9-4ef7-abee-9d5132281935" providerId="AD" clId="Web-{514C94A9-5D74-B5D0-1B91-9759CA11F946}" dt="2026-09-19T12:29:32.814" v="586"/>
          <ac:spMkLst>
            <pc:docMk/>
            <pc:sldMk cId="2350307783" sldId="277"/>
            <ac:spMk id="14" creationId="{551A2CDC-F7F3-89F1-37D2-2ACBC4226DF3}"/>
          </ac:spMkLst>
        </pc:spChg>
        <pc:spChg chg="add mod">
          <ac:chgData name="Segers, M." userId="S::seg@emmauscollege.nl::d47d17e7-31c9-4ef7-abee-9d5132281935" providerId="AD" clId="Web-{514C94A9-5D74-B5D0-1B91-9759CA11F946}" dt="2026-09-19T12:32:36.932" v="645" actId="1076"/>
          <ac:spMkLst>
            <pc:docMk/>
            <pc:sldMk cId="2350307783" sldId="277"/>
            <ac:spMk id="15" creationId="{7F79EA47-6805-6076-A8D3-D23CB3B45398}"/>
          </ac:spMkLst>
        </pc:spChg>
        <pc:spChg chg="add mod">
          <ac:chgData name="Segers, M." userId="S::seg@emmauscollege.nl::d47d17e7-31c9-4ef7-abee-9d5132281935" providerId="AD" clId="Web-{514C94A9-5D74-B5D0-1B91-9759CA11F946}" dt="2026-09-19T12:32:38.603" v="646" actId="1076"/>
          <ac:spMkLst>
            <pc:docMk/>
            <pc:sldMk cId="2350307783" sldId="277"/>
            <ac:spMk id="17" creationId="{ADD1FA79-AC58-A429-C4F3-0FC44DB7363B}"/>
          </ac:spMkLst>
        </pc:spChg>
        <pc:spChg chg="add mod">
          <ac:chgData name="Segers, M." userId="S::seg@emmauscollege.nl::d47d17e7-31c9-4ef7-abee-9d5132281935" providerId="AD" clId="Web-{514C94A9-5D74-B5D0-1B91-9759CA11F946}" dt="2026-09-19T12:35:10.030" v="688" actId="20577"/>
          <ac:spMkLst>
            <pc:docMk/>
            <pc:sldMk cId="2350307783" sldId="277"/>
            <ac:spMk id="22" creationId="{EBAF7A9A-DB28-FA9E-D060-6FCD3EB6E6EB}"/>
          </ac:spMkLst>
        </pc:spChg>
        <pc:picChg chg="del">
          <ac:chgData name="Segers, M." userId="S::seg@emmauscollege.nl::d47d17e7-31c9-4ef7-abee-9d5132281935" providerId="AD" clId="Web-{514C94A9-5D74-B5D0-1B91-9759CA11F946}" dt="2026-09-19T12:27:43.576" v="497"/>
          <ac:picMkLst>
            <pc:docMk/>
            <pc:sldMk cId="2350307783" sldId="277"/>
            <ac:picMk id="4" creationId="{F5DC2CD0-829F-5E7E-5747-6D6EDD347F22}"/>
          </ac:picMkLst>
        </pc:picChg>
        <pc:picChg chg="add del mod ord">
          <ac:chgData name="Segers, M." userId="S::seg@emmauscollege.nl::d47d17e7-31c9-4ef7-abee-9d5132281935" providerId="AD" clId="Web-{514C94A9-5D74-B5D0-1B91-9759CA11F946}" dt="2026-09-19T12:27:52.514" v="511"/>
          <ac:picMkLst>
            <pc:docMk/>
            <pc:sldMk cId="2350307783" sldId="277"/>
            <ac:picMk id="7" creationId="{E4DA2ABC-B5A4-F25B-C864-D597FF912FA1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35:21.968" v="689" actId="1076"/>
          <ac:picMkLst>
            <pc:docMk/>
            <pc:sldMk cId="2350307783" sldId="277"/>
            <ac:picMk id="18" creationId="{8D23D994-080F-C0C0-17CB-30B86C525114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33:12.042" v="652" actId="14100"/>
          <ac:picMkLst>
            <pc:docMk/>
            <pc:sldMk cId="2350307783" sldId="277"/>
            <ac:picMk id="19" creationId="{08DC8E4C-2CB4-9E7A-F47D-E0908A3971EA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33:47.215" v="659" actId="1076"/>
          <ac:picMkLst>
            <pc:docMk/>
            <pc:sldMk cId="2350307783" sldId="277"/>
            <ac:picMk id="20" creationId="{1AF390A5-0890-500A-A739-C2678AEDFE9B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35:25.640" v="690" actId="1076"/>
          <ac:picMkLst>
            <pc:docMk/>
            <pc:sldMk cId="2350307783" sldId="277"/>
            <ac:picMk id="23" creationId="{E4B6FA97-0867-278C-E5B3-FD9E26E49CEE}"/>
          </ac:picMkLst>
        </pc:picChg>
      </pc:sldChg>
      <pc:sldChg chg="modSp add del replId">
        <pc:chgData name="Segers, M." userId="S::seg@emmauscollege.nl::d47d17e7-31c9-4ef7-abee-9d5132281935" providerId="AD" clId="Web-{514C94A9-5D74-B5D0-1B91-9759CA11F946}" dt="2026-09-19T12:45:26.181" v="981"/>
        <pc:sldMkLst>
          <pc:docMk/>
          <pc:sldMk cId="3711644297" sldId="278"/>
        </pc:sldMkLst>
        <pc:spChg chg="mod">
          <ac:chgData name="Segers, M." userId="S::seg@emmauscollege.nl::d47d17e7-31c9-4ef7-abee-9d5132281935" providerId="AD" clId="Web-{514C94A9-5D74-B5D0-1B91-9759CA11F946}" dt="2026-09-19T12:37:24.316" v="721" actId="20577"/>
          <ac:spMkLst>
            <pc:docMk/>
            <pc:sldMk cId="3711644297" sldId="278"/>
            <ac:spMk id="3" creationId="{9B7F905D-A8F8-BE78-DB84-15879F679F9C}"/>
          </ac:spMkLst>
        </pc:spChg>
      </pc:sldChg>
      <pc:sldChg chg="modSp add del replId">
        <pc:chgData name="Segers, M." userId="S::seg@emmauscollege.nl::d47d17e7-31c9-4ef7-abee-9d5132281935" providerId="AD" clId="Web-{514C94A9-5D74-B5D0-1B91-9759CA11F946}" dt="2026-09-19T12:45:27.056" v="982"/>
        <pc:sldMkLst>
          <pc:docMk/>
          <pc:sldMk cId="378494158" sldId="279"/>
        </pc:sldMkLst>
        <pc:spChg chg="mod">
          <ac:chgData name="Segers, M." userId="S::seg@emmauscollege.nl::d47d17e7-31c9-4ef7-abee-9d5132281935" providerId="AD" clId="Web-{514C94A9-5D74-B5D0-1B91-9759CA11F946}" dt="2026-09-19T12:37:29.269" v="723" actId="20577"/>
          <ac:spMkLst>
            <pc:docMk/>
            <pc:sldMk cId="378494158" sldId="279"/>
            <ac:spMk id="3" creationId="{F2DEAC2B-40F5-7810-12CF-BACD6A52D56F}"/>
          </ac:spMkLst>
        </pc:spChg>
      </pc:sldChg>
      <pc:sldChg chg="delSp modSp add replId delAnim">
        <pc:chgData name="Segers, M." userId="S::seg@emmauscollege.nl::d47d17e7-31c9-4ef7-abee-9d5132281935" providerId="AD" clId="Web-{514C94A9-5D74-B5D0-1B91-9759CA11F946}" dt="2026-09-19T12:45:48.807" v="986" actId="20577"/>
        <pc:sldMkLst>
          <pc:docMk/>
          <pc:sldMk cId="3508738038" sldId="280"/>
        </pc:sldMkLst>
        <pc:spChg chg="mod">
          <ac:chgData name="Segers, M." userId="S::seg@emmauscollege.nl::d47d17e7-31c9-4ef7-abee-9d5132281935" providerId="AD" clId="Web-{514C94A9-5D74-B5D0-1B91-9759CA11F946}" dt="2026-09-19T12:45:48.807" v="986" actId="20577"/>
          <ac:spMkLst>
            <pc:docMk/>
            <pc:sldMk cId="3508738038" sldId="280"/>
            <ac:spMk id="6" creationId="{6646FD35-AFC8-C652-4053-2EAB9ADF716D}"/>
          </ac:spMkLst>
        </pc:spChg>
        <pc:spChg chg="del">
          <ac:chgData name="Segers, M." userId="S::seg@emmauscollege.nl::d47d17e7-31c9-4ef7-abee-9d5132281935" providerId="AD" clId="Web-{514C94A9-5D74-B5D0-1B91-9759CA11F946}" dt="2026-09-19T12:38:12.603" v="726"/>
          <ac:spMkLst>
            <pc:docMk/>
            <pc:sldMk cId="3508738038" sldId="280"/>
            <ac:spMk id="13" creationId="{C9EDE47D-C2A3-94C9-B54D-89F3D0235218}"/>
          </ac:spMkLst>
        </pc:spChg>
        <pc:spChg chg="del">
          <ac:chgData name="Segers, M." userId="S::seg@emmauscollege.nl::d47d17e7-31c9-4ef7-abee-9d5132281935" providerId="AD" clId="Web-{514C94A9-5D74-B5D0-1B91-9759CA11F946}" dt="2026-09-19T12:38:15.416" v="727"/>
          <ac:spMkLst>
            <pc:docMk/>
            <pc:sldMk cId="3508738038" sldId="280"/>
            <ac:spMk id="14" creationId="{8E0A6999-8D06-9550-CF9B-DB185601E0F9}"/>
          </ac:spMkLst>
        </pc:spChg>
      </pc:sldChg>
      <pc:sldChg chg="addSp delSp modSp new">
        <pc:chgData name="Segers, M." userId="S::seg@emmauscollege.nl::d47d17e7-31c9-4ef7-abee-9d5132281935" providerId="AD" clId="Web-{514C94A9-5D74-B5D0-1B91-9759CA11F946}" dt="2026-09-19T13:00:36.991" v="1252" actId="20577"/>
        <pc:sldMkLst>
          <pc:docMk/>
          <pc:sldMk cId="2692392750" sldId="281"/>
        </pc:sldMkLst>
        <pc:spChg chg="mod">
          <ac:chgData name="Segers, M." userId="S::seg@emmauscollege.nl::d47d17e7-31c9-4ef7-abee-9d5132281935" providerId="AD" clId="Web-{514C94A9-5D74-B5D0-1B91-9759CA11F946}" dt="2026-09-19T12:40:43.077" v="938" actId="20577"/>
          <ac:spMkLst>
            <pc:docMk/>
            <pc:sldMk cId="2692392750" sldId="281"/>
            <ac:spMk id="2" creationId="{91FB4627-BEA6-9150-E342-07DB67B29FB8}"/>
          </ac:spMkLst>
        </pc:spChg>
        <pc:spChg chg="del mod">
          <ac:chgData name="Segers, M." userId="S::seg@emmauscollege.nl::d47d17e7-31c9-4ef7-abee-9d5132281935" providerId="AD" clId="Web-{514C94A9-5D74-B5D0-1B91-9759CA11F946}" dt="2026-09-19T12:55:45.513" v="1126"/>
          <ac:spMkLst>
            <pc:docMk/>
            <pc:sldMk cId="2692392750" sldId="281"/>
            <ac:spMk id="3" creationId="{822D2392-A5FC-0908-6322-8C0AC2965BD3}"/>
          </ac:spMkLst>
        </pc:spChg>
        <pc:spChg chg="add mod">
          <ac:chgData name="Segers, M." userId="S::seg@emmauscollege.nl::d47d17e7-31c9-4ef7-abee-9d5132281935" providerId="AD" clId="Web-{514C94A9-5D74-B5D0-1B91-9759CA11F946}" dt="2026-09-19T13:00:36.991" v="1252" actId="20577"/>
          <ac:spMkLst>
            <pc:docMk/>
            <pc:sldMk cId="2692392750" sldId="281"/>
            <ac:spMk id="5" creationId="{EDACF72A-AB8D-0A61-6714-EF6C56DC42BE}"/>
          </ac:spMkLst>
        </pc:spChg>
        <pc:picChg chg="add mod ord">
          <ac:chgData name="Segers, M." userId="S::seg@emmauscollege.nl::d47d17e7-31c9-4ef7-abee-9d5132281935" providerId="AD" clId="Web-{514C94A9-5D74-B5D0-1B91-9759CA11F946}" dt="2026-09-19T12:58:36.659" v="1199" actId="1076"/>
          <ac:picMkLst>
            <pc:docMk/>
            <pc:sldMk cId="2692392750" sldId="281"/>
            <ac:picMk id="4" creationId="{44D650E5-E327-9FA6-CB8D-5AFD1A53AA06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58:35.675" v="1198" actId="1076"/>
          <ac:picMkLst>
            <pc:docMk/>
            <pc:sldMk cId="2692392750" sldId="281"/>
            <ac:picMk id="6" creationId="{560B5294-CCCB-482F-FAC5-F1CC80123041}"/>
          </ac:picMkLst>
        </pc:picChg>
      </pc:sldChg>
      <pc:sldChg chg="add replId">
        <pc:chgData name="Segers, M." userId="S::seg@emmauscollege.nl::d47d17e7-31c9-4ef7-abee-9d5132281935" providerId="AD" clId="Web-{514C94A9-5D74-B5D0-1B91-9759CA11F946}" dt="2026-09-19T12:45:29.525" v="983"/>
        <pc:sldMkLst>
          <pc:docMk/>
          <pc:sldMk cId="3342439778" sldId="282"/>
        </pc:sldMkLst>
      </pc:sldChg>
      <pc:sldChg chg="add replId">
        <pc:chgData name="Segers, M." userId="S::seg@emmauscollege.nl::d47d17e7-31c9-4ef7-abee-9d5132281935" providerId="AD" clId="Web-{514C94A9-5D74-B5D0-1B91-9759CA11F946}" dt="2026-09-19T12:45:29.759" v="984"/>
        <pc:sldMkLst>
          <pc:docMk/>
          <pc:sldMk cId="2305867928" sldId="283"/>
        </pc:sldMkLst>
      </pc:sldChg>
      <pc:sldChg chg="addSp delSp modSp add replId addAnim delAnim">
        <pc:chgData name="Segers, M." userId="S::seg@emmauscollege.nl::d47d17e7-31c9-4ef7-abee-9d5132281935" providerId="AD" clId="Web-{514C94A9-5D74-B5D0-1B91-9759CA11F946}" dt="2026-09-19T12:51:48.927" v="1124"/>
        <pc:sldMkLst>
          <pc:docMk/>
          <pc:sldMk cId="1671945598" sldId="284"/>
        </pc:sldMkLst>
        <pc:spChg chg="mod">
          <ac:chgData name="Segers, M." userId="S::seg@emmauscollege.nl::d47d17e7-31c9-4ef7-abee-9d5132281935" providerId="AD" clId="Web-{514C94A9-5D74-B5D0-1B91-9759CA11F946}" dt="2026-09-19T12:46:09.448" v="993" actId="20577"/>
          <ac:spMkLst>
            <pc:docMk/>
            <pc:sldMk cId="1671945598" sldId="284"/>
            <ac:spMk id="2" creationId="{DB487969-BC22-23CA-16D8-EDBD85B60ABC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46:26.371" v="997"/>
          <ac:spMkLst>
            <pc:docMk/>
            <pc:sldMk cId="1671945598" sldId="284"/>
            <ac:spMk id="5" creationId="{2FCDD18F-90D1-A04E-CB94-DD91776E9E4E}"/>
          </ac:spMkLst>
        </pc:spChg>
        <pc:spChg chg="del">
          <ac:chgData name="Segers, M." userId="S::seg@emmauscollege.nl::d47d17e7-31c9-4ef7-abee-9d5132281935" providerId="AD" clId="Web-{514C94A9-5D74-B5D0-1B91-9759CA11F946}" dt="2026-09-19T12:46:13.745" v="995"/>
          <ac:spMkLst>
            <pc:docMk/>
            <pc:sldMk cId="1671945598" sldId="284"/>
            <ac:spMk id="6" creationId="{755F1A89-AAB7-F46B-F17D-5D86C10AE4BF}"/>
          </ac:spMkLst>
        </pc:spChg>
        <pc:spChg chg="del">
          <ac:chgData name="Segers, M." userId="S::seg@emmauscollege.nl::d47d17e7-31c9-4ef7-abee-9d5132281935" providerId="AD" clId="Web-{514C94A9-5D74-B5D0-1B91-9759CA11F946}" dt="2026-09-19T12:46:28.386" v="998"/>
          <ac:spMkLst>
            <pc:docMk/>
            <pc:sldMk cId="1671945598" sldId="284"/>
            <ac:spMk id="13" creationId="{A65DE47C-5283-0ED2-8EEC-066356691ADD}"/>
          </ac:spMkLst>
        </pc:spChg>
        <pc:spChg chg="add del mod">
          <ac:chgData name="Segers, M." userId="S::seg@emmauscollege.nl::d47d17e7-31c9-4ef7-abee-9d5132281935" providerId="AD" clId="Web-{514C94A9-5D74-B5D0-1B91-9759CA11F946}" dt="2026-09-19T12:51:45.724" v="1123" actId="20577"/>
          <ac:spMkLst>
            <pc:docMk/>
            <pc:sldMk cId="1671945598" sldId="284"/>
            <ac:spMk id="14" creationId="{F0E502E5-1B25-612B-A201-159BB7D5334E}"/>
          </ac:spMkLst>
        </pc:spChg>
        <pc:picChg chg="del">
          <ac:chgData name="Segers, M." userId="S::seg@emmauscollege.nl::d47d17e7-31c9-4ef7-abee-9d5132281935" providerId="AD" clId="Web-{514C94A9-5D74-B5D0-1B91-9759CA11F946}" dt="2026-09-19T12:46:10.354" v="994"/>
          <ac:picMkLst>
            <pc:docMk/>
            <pc:sldMk cId="1671945598" sldId="284"/>
            <ac:picMk id="4" creationId="{0AD7CEAB-EA2F-5223-6685-00404F7044EF}"/>
          </ac:picMkLst>
        </pc:picChg>
        <pc:picChg chg="add mod">
          <ac:chgData name="Segers, M." userId="S::seg@emmauscollege.nl::d47d17e7-31c9-4ef7-abee-9d5132281935" providerId="AD" clId="Web-{514C94A9-5D74-B5D0-1B91-9759CA11F946}" dt="2026-09-19T12:50:14.393" v="1002" actId="1076"/>
          <ac:picMkLst>
            <pc:docMk/>
            <pc:sldMk cId="1671945598" sldId="284"/>
            <ac:picMk id="7" creationId="{1AC9940A-DB06-D0A2-26AD-A92A8E96B8EF}"/>
          </ac:picMkLst>
        </pc:picChg>
      </pc:sldChg>
    </pc:docChg>
  </pc:docChgLst>
  <pc:docChgLst>
    <pc:chgData name="Segers, M." userId="S::seg@emmauscollege.nl::d47d17e7-31c9-4ef7-abee-9d5132281935" providerId="AD" clId="Web-{052B27BA-F876-4103-F89D-0A1C328D46A9}"/>
    <pc:docChg chg="addSld delSld modSld sldOrd">
      <pc:chgData name="Segers, M." userId="S::seg@emmauscollege.nl::d47d17e7-31c9-4ef7-abee-9d5132281935" providerId="AD" clId="Web-{052B27BA-F876-4103-F89D-0A1C328D46A9}" dt="2026-09-12T15:40:17.544" v="1496" actId="20577"/>
      <pc:docMkLst>
        <pc:docMk/>
      </pc:docMkLst>
      <pc:sldChg chg="modSp">
        <pc:chgData name="Segers, M." userId="S::seg@emmauscollege.nl::d47d17e7-31c9-4ef7-abee-9d5132281935" providerId="AD" clId="Web-{052B27BA-F876-4103-F89D-0A1C328D46A9}" dt="2026-09-12T14:51:44.642" v="5" actId="20577"/>
        <pc:sldMkLst>
          <pc:docMk/>
          <pc:sldMk cId="3351439039" sldId="256"/>
        </pc:sldMkLst>
        <pc:spChg chg="mod">
          <ac:chgData name="Segers, M." userId="S::seg@emmauscollege.nl::d47d17e7-31c9-4ef7-abee-9d5132281935" providerId="AD" clId="Web-{052B27BA-F876-4103-F89D-0A1C328D46A9}" dt="2026-09-12T14:51:44.642" v="5" actId="20577"/>
          <ac:spMkLst>
            <pc:docMk/>
            <pc:sldMk cId="3351439039" sldId="256"/>
            <ac:spMk id="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19.09.2026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 err="1"/>
              <a:t>Netwerklaag</a:t>
            </a:r>
            <a:r>
              <a:rPr lang="nl-NL" dirty="0"/>
              <a:t>: Routering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 err="1"/>
              <a:t>Mnr</a:t>
            </a:r>
            <a:r>
              <a:rPr lang="de-DE" dirty="0"/>
              <a:t>. Segers</a:t>
            </a:r>
          </a:p>
        </p:txBody>
      </p:sp>
    </p:spTree>
    <p:extLst>
      <p:ext uri="{BB962C8B-B14F-4D97-AF65-F5344CB8AC3E}">
        <p14:creationId xmlns:p14="http://schemas.microsoft.com/office/powerpoint/2010/main" val="3351439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101ED-8CB7-6C40-A032-17A963993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7269D1-9337-5555-1C67-B8980F979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Delen van een IP-adres</a:t>
            </a:r>
          </a:p>
        </p:txBody>
      </p:sp>
      <p:pic>
        <p:nvPicPr>
          <p:cNvPr id="4" name="Tijdelijke aanduiding voor inhoud 3" descr="Postbode.nu, digitaal versturen en ontvangen van papieren post">
            <a:extLst>
              <a:ext uri="{FF2B5EF4-FFF2-40B4-BE49-F238E27FC236}">
                <a16:creationId xmlns:a16="http://schemas.microsoft.com/office/drawing/2014/main" id="{A593E7A4-8128-8055-EEF6-52077C1D72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89580" y="3660646"/>
            <a:ext cx="3133372" cy="271636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CFAD73C-FDDE-04D2-DF10-8AD48E5B8D1B}"/>
              </a:ext>
            </a:extLst>
          </p:cNvPr>
          <p:cNvSpPr txBox="1"/>
          <p:nvPr/>
        </p:nvSpPr>
        <p:spPr>
          <a:xfrm>
            <a:off x="838791" y="1535813"/>
            <a:ext cx="842095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/>
              <a:t>IP adres bestaat uit twee delen:</a:t>
            </a:r>
          </a:p>
          <a:p>
            <a:pPr marL="457200" indent="-457200">
              <a:buAutoNum type="arabicParenR"/>
            </a:pPr>
            <a:r>
              <a:rPr lang="nl-NL" sz="2400" dirty="0"/>
              <a:t>Welk netwerk (bijv. postcode)</a:t>
            </a:r>
          </a:p>
          <a:p>
            <a:pPr marL="457200" indent="-457200">
              <a:buAutoNum type="arabicParenR"/>
            </a:pPr>
            <a:endParaRPr lang="nl-NL" sz="2400" dirty="0"/>
          </a:p>
          <a:p>
            <a:pPr marL="457200" indent="-457200">
              <a:buAutoNum type="arabicParenR"/>
            </a:pPr>
            <a:r>
              <a:rPr lang="nl-NL" sz="2400" dirty="0"/>
              <a:t>Welk apparaat binnen dat netwerk (bijv. huisnummer) </a:t>
            </a:r>
          </a:p>
        </p:txBody>
      </p:sp>
      <p:pic>
        <p:nvPicPr>
          <p:cNvPr id="3" name="Afbeelding 2" descr="Afbeeldingen Cartoon Huis PNG met Transparante Achtergrond ...">
            <a:extLst>
              <a:ext uri="{FF2B5EF4-FFF2-40B4-BE49-F238E27FC236}">
                <a16:creationId xmlns:a16="http://schemas.microsoft.com/office/drawing/2014/main" id="{B1EA64FD-F491-FD23-BC28-1BB541074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055" y="1534042"/>
            <a:ext cx="1943100" cy="1828800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3091A46D-6B4D-39C7-7C29-7B3742D9CBEB}"/>
              </a:ext>
            </a:extLst>
          </p:cNvPr>
          <p:cNvSpPr txBox="1"/>
          <p:nvPr/>
        </p:nvSpPr>
        <p:spPr>
          <a:xfrm>
            <a:off x="838200" y="3429000"/>
            <a:ext cx="8537294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dirty="0" err="1"/>
              <a:t>Subnetmasker</a:t>
            </a:r>
            <a:r>
              <a:rPr lang="nl-NL" sz="2400" dirty="0"/>
              <a:t> bepaalt hoeveel bits elk deel</a:t>
            </a:r>
          </a:p>
          <a:p>
            <a:endParaRPr lang="nl-NL" sz="2400" dirty="0"/>
          </a:p>
          <a:p>
            <a:r>
              <a:rPr lang="nl-NL" sz="2400" dirty="0"/>
              <a:t>Masker: 255.255.255.0 =&gt; 3x stuk van 8 bits voor 1) =&gt;</a:t>
            </a:r>
          </a:p>
          <a:p>
            <a:r>
              <a:rPr lang="nl-NL" sz="2400" dirty="0"/>
              <a:t>24 bits voor 1) en 8 bits voor 2)</a:t>
            </a:r>
          </a:p>
          <a:p>
            <a:endParaRPr lang="nl-NL" sz="2400" dirty="0"/>
          </a:p>
          <a:p>
            <a:r>
              <a:rPr lang="nl-NL" sz="2400" dirty="0"/>
              <a:t>CIDR notatie masker: /24</a:t>
            </a:r>
          </a:p>
        </p:txBody>
      </p:sp>
    </p:spTree>
    <p:extLst>
      <p:ext uri="{BB962C8B-B14F-4D97-AF65-F5344CB8AC3E}">
        <p14:creationId xmlns:p14="http://schemas.microsoft.com/office/powerpoint/2010/main" val="3104989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8D3DE-11FC-9187-CA57-5C4F99A0F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189E39-FC5F-A452-EC62-C01D6D32B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Cliffhanger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D1D964-0B30-5C8E-85FD-1E4FAA1C6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657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We weten nu dat elk netwerk is opgebouwd uit een IP-adres met apparaten daarop en we op die manier berichten kunnen sturen.</a:t>
            </a:r>
          </a:p>
          <a:p>
            <a:r>
              <a:rPr lang="nl-NL" dirty="0"/>
              <a:t>Hoe sturen we frames van het ene netwerk naar het andere netwerk?</a:t>
            </a:r>
          </a:p>
        </p:txBody>
      </p:sp>
      <p:pic>
        <p:nvPicPr>
          <p:cNvPr id="5" name="Afbeelding 4" descr="Understanding Wide Area Networks (WAN) in Modern Infrastructure">
            <a:extLst>
              <a:ext uri="{FF2B5EF4-FFF2-40B4-BE49-F238E27FC236}">
                <a16:creationId xmlns:a16="http://schemas.microsoft.com/office/drawing/2014/main" id="{BDB090C8-A566-8A8D-012F-BC79A702E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764" y="3993056"/>
            <a:ext cx="4990083" cy="219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39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A23950-A333-8F1D-3434-687DCA3E7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IP-adressen binnen hetzelfde netwerk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2A443A6-7CA5-7D8B-3598-BBF8C5FCB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/>
              <a:t>Is het netwerk deel van het IP-adres hetzelfde </a:t>
            </a:r>
            <a:br>
              <a:rPr lang="nl-NL" dirty="0"/>
            </a:br>
            <a:r>
              <a:rPr lang="nl-NL" dirty="0"/>
              <a:t>=&gt; Via MAC-adres en ARP frames sturen</a:t>
            </a:r>
          </a:p>
          <a:p>
            <a:endParaRPr lang="nl-NL" dirty="0"/>
          </a:p>
          <a:p>
            <a:r>
              <a:rPr lang="nl-NL" dirty="0"/>
              <a:t>Is het netwerk deel van het IP-adres verschillend</a:t>
            </a:r>
            <a:br>
              <a:rPr lang="nl-NL" dirty="0"/>
            </a:br>
            <a:r>
              <a:rPr lang="nl-NL" dirty="0"/>
              <a:t>=&gt; De bestemming is niet binnen het eigen </a:t>
            </a:r>
            <a:r>
              <a:rPr lang="nl-NL" dirty="0" err="1"/>
              <a:t>subnet</a:t>
            </a:r>
          </a:p>
        </p:txBody>
      </p:sp>
    </p:spTree>
    <p:extLst>
      <p:ext uri="{BB962C8B-B14F-4D97-AF65-F5344CB8AC3E}">
        <p14:creationId xmlns:p14="http://schemas.microsoft.com/office/powerpoint/2010/main" val="37421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FB4627-BEA6-9150-E342-07DB67B2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Router</a:t>
            </a:r>
          </a:p>
        </p:txBody>
      </p:sp>
      <p:pic>
        <p:nvPicPr>
          <p:cNvPr id="4" name="Tijdelijke aanduiding voor inhoud 3" descr="TL-WR940N | 450 Mbps Draadloze N Router | TP-Link Nederland">
            <a:extLst>
              <a:ext uri="{FF2B5EF4-FFF2-40B4-BE49-F238E27FC236}">
                <a16:creationId xmlns:a16="http://schemas.microsoft.com/office/drawing/2014/main" id="{44D650E5-E327-9FA6-CB8D-5AFD1A53AA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6600" y="207515"/>
            <a:ext cx="2266176" cy="2266176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EDACF72A-AB8D-0A61-6714-EF6C56DC42BE}"/>
              </a:ext>
            </a:extLst>
          </p:cNvPr>
          <p:cNvSpPr txBox="1"/>
          <p:nvPr/>
        </p:nvSpPr>
        <p:spPr>
          <a:xfrm>
            <a:off x="838791" y="1683487"/>
            <a:ext cx="5576185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/>
              <a:buChar char="•"/>
            </a:pPr>
            <a:r>
              <a:rPr lang="nl-NL" sz="2400" dirty="0"/>
              <a:t>Verbindt verschillende LAN met elkaar</a:t>
            </a:r>
          </a:p>
          <a:p>
            <a:pPr marL="342900" indent="-342900">
              <a:buFont typeface="Arial"/>
              <a:buChar char="•"/>
            </a:pPr>
            <a:endParaRPr lang="nl-NL" sz="2400" dirty="0"/>
          </a:p>
          <a:p>
            <a:pPr marL="342900" indent="-342900">
              <a:buFont typeface="Arial"/>
              <a:buChar char="•"/>
            </a:pPr>
            <a:r>
              <a:rPr lang="nl-NL" sz="2400" dirty="0"/>
              <a:t>Heeft 1 IP adres voor de buitenwereld. Via dit IP adres kunnen ze jouw </a:t>
            </a:r>
            <a:r>
              <a:rPr lang="nl-NL" sz="2400" dirty="0" err="1"/>
              <a:t>subnet</a:t>
            </a:r>
            <a:r>
              <a:rPr lang="nl-NL" sz="2400" dirty="0"/>
              <a:t> bereiken. =&gt; Provider wijst toe</a:t>
            </a:r>
          </a:p>
          <a:p>
            <a:pPr marL="342900" indent="-342900">
              <a:buFont typeface="Arial"/>
              <a:buChar char="•"/>
            </a:pPr>
            <a:endParaRPr lang="nl-NL" sz="2400" dirty="0"/>
          </a:p>
          <a:p>
            <a:pPr marL="342900" indent="-342900">
              <a:buFont typeface="Arial"/>
              <a:buChar char="•"/>
            </a:pPr>
            <a:r>
              <a:rPr lang="nl-NL" sz="2400" dirty="0"/>
              <a:t>Heeft nog een 1 IP </a:t>
            </a:r>
            <a:r>
              <a:rPr lang="nl-NL" sz="2400" dirty="0" err="1"/>
              <a:t>adress</a:t>
            </a:r>
            <a:r>
              <a:rPr lang="nl-NL" sz="2400" dirty="0"/>
              <a:t> per LAN dat hij </a:t>
            </a:r>
            <a:r>
              <a:rPr lang="nl-NL" sz="2400" dirty="0" err="1"/>
              <a:t>aanstruurt</a:t>
            </a:r>
            <a:r>
              <a:rPr lang="nl-NL" sz="2400" dirty="0"/>
              <a:t>. =&gt; Router wijst toe</a:t>
            </a:r>
          </a:p>
        </p:txBody>
      </p:sp>
      <p:pic>
        <p:nvPicPr>
          <p:cNvPr id="6" name="Afbeelding 5" descr="What is LAN? What is WAN? And What is NAT?">
            <a:extLst>
              <a:ext uri="{FF2B5EF4-FFF2-40B4-BE49-F238E27FC236}">
                <a16:creationId xmlns:a16="http://schemas.microsoft.com/office/drawing/2014/main" id="{560B5294-CCCB-482F-FAC5-F1CC80123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463" y="2624415"/>
            <a:ext cx="4235481" cy="423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92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D74230-41A7-4ABB-A153-A0A792517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Frame naar een ander netwerk sturen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C3E8B7-0CC2-1E72-3EDF-10D5B6A6E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5319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arenR"/>
            </a:pPr>
            <a:r>
              <a:rPr lang="nl-NL" dirty="0"/>
              <a:t>A wilt B sturen in een ander netwerk, dus bouwt een frame op.</a:t>
            </a:r>
            <a:br>
              <a:rPr lang="nl-NL" dirty="0"/>
            </a:br>
            <a:r>
              <a:rPr lang="nl-NL" dirty="0"/>
              <a:t>Frame: Bron MAC + IP, tekst, Doel MAC + IP</a:t>
            </a:r>
            <a:endParaRPr lang="nl-NL"/>
          </a:p>
          <a:p>
            <a:pPr>
              <a:buAutoNum type="arabicParenR"/>
            </a:pPr>
            <a:endParaRPr lang="nl-NL" dirty="0"/>
          </a:p>
          <a:p>
            <a:pPr marL="0" indent="0">
              <a:buNone/>
            </a:pPr>
            <a:r>
              <a:rPr lang="nl-NL" dirty="0"/>
              <a:t>Probleem: Kent het doel MAC niet =&gt; IP op ander netwerk dus ARP kan niet.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CD64C4B7-4892-2629-30CE-F9A9F9ECF30D}"/>
              </a:ext>
            </a:extLst>
          </p:cNvPr>
          <p:cNvSpPr txBox="1">
            <a:spLocks/>
          </p:cNvSpPr>
          <p:nvPr/>
        </p:nvSpPr>
        <p:spPr>
          <a:xfrm>
            <a:off x="837019" y="4358536"/>
            <a:ext cx="10515600" cy="13624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Oplossing: Elk IP-adres heeft een default gateway. Een router naar waar alles wordt gestuurd wat niet in eigen </a:t>
            </a:r>
            <a:r>
              <a:rPr lang="nl-NL" dirty="0" err="1"/>
              <a:t>subnet</a:t>
            </a:r>
            <a:r>
              <a:rPr lang="nl-NL" dirty="0"/>
              <a:t> ligt. Voeg MAC adres van je default gateway router toe in plaats van echt doel.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743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58B6-080E-3932-CD86-EDB6ABDB8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B74673-9272-8746-DB17-FB4E3FF94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Frame naar een ander netwerk sturen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F3B00C9-9862-F706-75C5-A7E363B280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76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dirty="0"/>
              <a:t>2)  Frame komt aan bij router. Router herkent eigen MAC-adres,       maar niet zijn IP-adres</a:t>
            </a:r>
          </a:p>
          <a:p>
            <a:pPr>
              <a:buAutoNum type="arabicParenR"/>
            </a:pPr>
            <a:endParaRPr lang="nl-NL" dirty="0"/>
          </a:p>
          <a:p>
            <a:pPr marL="0" indent="0">
              <a:buNone/>
            </a:pPr>
            <a:r>
              <a:rPr lang="nl-NL" dirty="0"/>
              <a:t>Probleem: Kent het doel IP ook niet.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CD661F22-7A01-5DD8-4914-3D1E49A81D75}"/>
              </a:ext>
            </a:extLst>
          </p:cNvPr>
          <p:cNvSpPr txBox="1">
            <a:spLocks/>
          </p:cNvSpPr>
          <p:nvPr/>
        </p:nvSpPr>
        <p:spPr>
          <a:xfrm>
            <a:off x="837019" y="4116350"/>
            <a:ext cx="10515600" cy="22720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Oplossing: Stuurt het weer naar zijn default gateway toe. Hou het echte doel IP-adres, maar vervang MAC met MAC van default gateway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725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AE00B1-AFA6-217C-F104-5EAE24B97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EF1CF-4B0B-3527-1DA7-932FF36FD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Frame naar een ander netwerk sturen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AA64AA-4240-CDDD-1D00-C13699831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76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dirty="0"/>
              <a:t>2)  Frame komt aan bij router. Router herkent eigen MAC-adres,       maar niet zijn IP-adres</a:t>
            </a:r>
          </a:p>
          <a:p>
            <a:pPr>
              <a:buAutoNum type="arabicParenR"/>
            </a:pPr>
            <a:endParaRPr lang="nl-NL" dirty="0"/>
          </a:p>
          <a:p>
            <a:pPr marL="0" indent="0">
              <a:buNone/>
            </a:pPr>
            <a:r>
              <a:rPr lang="nl-NL" dirty="0"/>
              <a:t>Probleem: Kent het doel IP ook niet.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677D432D-4A48-EF60-0003-21CE61197C87}"/>
              </a:ext>
            </a:extLst>
          </p:cNvPr>
          <p:cNvSpPr txBox="1">
            <a:spLocks/>
          </p:cNvSpPr>
          <p:nvPr/>
        </p:nvSpPr>
        <p:spPr>
          <a:xfrm>
            <a:off x="837019" y="4116350"/>
            <a:ext cx="10515600" cy="22720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Oplossing: Stuurt het weer naar zijn default gateway toe. Hou het echte doel IP-adres, maar vervang MAC met MAC van default gateway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43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8C846-1D02-C630-C643-D5F584D2F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D2B2E9-84BF-43F8-2F10-50D4335E3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Frame naar een ander netwerk sturen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5C5E44-C43C-CF0E-48E4-BCD2697DB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176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dirty="0"/>
              <a:t>2)  Frame komt aan bij router. Router herkent eigen MAC-adres,       maar niet zijn IP-adres</a:t>
            </a:r>
          </a:p>
          <a:p>
            <a:pPr>
              <a:buAutoNum type="arabicParenR"/>
            </a:pPr>
            <a:endParaRPr lang="nl-NL" dirty="0"/>
          </a:p>
          <a:p>
            <a:pPr marL="0" indent="0">
              <a:buNone/>
            </a:pPr>
            <a:r>
              <a:rPr lang="nl-NL" dirty="0"/>
              <a:t>Probleem: Kent het doel IP ook niet.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19B34630-3166-D5FE-7223-AEA699820033}"/>
              </a:ext>
            </a:extLst>
          </p:cNvPr>
          <p:cNvSpPr txBox="1">
            <a:spLocks/>
          </p:cNvSpPr>
          <p:nvPr/>
        </p:nvSpPr>
        <p:spPr>
          <a:xfrm>
            <a:off x="837019" y="4116350"/>
            <a:ext cx="10515600" cy="227208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nl-NL" dirty="0"/>
              <a:t>Oplossing: Stuurt het weer naar zijn default gateway toe. Hou het echte doel IP-adres, maar vervang MAC met MAC van default gateway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586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D095C-D10A-983D-ECAC-BC1996D24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FB9AD4-CBEA-1D7C-2D03-53812F420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stoppen we deze herhaling</a:t>
            </a:r>
          </a:p>
        </p:txBody>
      </p:sp>
      <p:pic>
        <p:nvPicPr>
          <p:cNvPr id="4" name="Tijdelijke aanduiding voor inhoud 3" descr="Herhaling png | PNGEgg">
            <a:extLst>
              <a:ext uri="{FF2B5EF4-FFF2-40B4-BE49-F238E27FC236}">
                <a16:creationId xmlns:a16="http://schemas.microsoft.com/office/drawing/2014/main" id="{15163DC5-B521-C5CA-9801-694DCFD5BE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0124" y="2344028"/>
            <a:ext cx="2168747" cy="2168747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3AD25450-9D5A-FA2B-3513-491F6DDCA0F6}"/>
              </a:ext>
            </a:extLst>
          </p:cNvPr>
          <p:cNvSpPr txBox="1">
            <a:spLocks/>
          </p:cNvSpPr>
          <p:nvPr/>
        </p:nvSpPr>
        <p:spPr>
          <a:xfrm>
            <a:off x="838200" y="1577532"/>
            <a:ext cx="8436345" cy="11143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Als iedereen alles naar default gateway blijft sturen dan blijven we oneindig bezig</a:t>
            </a:r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663932A6-2594-EF78-1D16-82D099F1D962}"/>
              </a:ext>
            </a:extLst>
          </p:cNvPr>
          <p:cNvSpPr txBox="1">
            <a:spLocks/>
          </p:cNvSpPr>
          <p:nvPr/>
        </p:nvSpPr>
        <p:spPr>
          <a:xfrm>
            <a:off x="838200" y="2605344"/>
            <a:ext cx="8436345" cy="190585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Router thuis stuurt het eigenlijk altijd door naar je provider. Die kent ook niet elk IP-adres, maar weet wel welke adressen welke naar welke richting moeten.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6D18A24B-7C82-26A2-6AAE-8765DDBCADD5}"/>
              </a:ext>
            </a:extLst>
          </p:cNvPr>
          <p:cNvSpPr txBox="1">
            <a:spLocks/>
          </p:cNvSpPr>
          <p:nvPr/>
        </p:nvSpPr>
        <p:spPr>
          <a:xfrm>
            <a:off x="838199" y="4282927"/>
            <a:ext cx="8436345" cy="15159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Hoe meer je in de buurt komt, hoe specifieker ze je kunnen wijzen waar het doel IP-adres is. Binnen 10 tot 30 sprongen sta je over heel de wereld.</a:t>
            </a:r>
          </a:p>
        </p:txBody>
      </p:sp>
    </p:spTree>
    <p:extLst>
      <p:ext uri="{BB962C8B-B14F-4D97-AF65-F5344CB8AC3E}">
        <p14:creationId xmlns:p14="http://schemas.microsoft.com/office/powerpoint/2010/main" val="1791254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85E33-F6F2-F5C7-E868-27631611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487969-BC22-23CA-16D8-EDBD85B60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Routeringstabel</a:t>
            </a:r>
          </a:p>
        </p:txBody>
      </p:sp>
      <p:sp>
        <p:nvSpPr>
          <p:cNvPr id="14" name="Tijdelijke aanduiding voor inhoud 2">
            <a:extLst>
              <a:ext uri="{FF2B5EF4-FFF2-40B4-BE49-F238E27FC236}">
                <a16:creationId xmlns:a16="http://schemas.microsoft.com/office/drawing/2014/main" id="{F0E502E5-1B25-612B-A201-159BB7D5334E}"/>
              </a:ext>
            </a:extLst>
          </p:cNvPr>
          <p:cNvSpPr txBox="1">
            <a:spLocks/>
          </p:cNvSpPr>
          <p:nvPr/>
        </p:nvSpPr>
        <p:spPr>
          <a:xfrm>
            <a:off x="838199" y="1577532"/>
            <a:ext cx="11070856" cy="183496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Tabel voor welk IP adres naar waar:</a:t>
            </a:r>
          </a:p>
          <a:p>
            <a:pPr marL="971550" lvl="1" indent="-514350">
              <a:buFont typeface="Courier New" panose="020B0604020202020204" pitchFamily="34" charset="0"/>
              <a:buChar char="o"/>
            </a:pPr>
            <a:r>
              <a:rPr lang="nl-NL" dirty="0"/>
              <a:t>Lijn 1 en 2 gaat over IP adressen die direct verbonden zijn (LAN)</a:t>
            </a:r>
          </a:p>
          <a:p>
            <a:pPr marL="971550" lvl="1" indent="-514350">
              <a:buFont typeface="Courier New" panose="020B0604020202020204" pitchFamily="34" charset="0"/>
              <a:buChar char="o"/>
            </a:pPr>
            <a:r>
              <a:rPr lang="nl-NL" dirty="0"/>
              <a:t>Lijn 3 is een IP adres van een router die verbonden is aan de onze (WAN)</a:t>
            </a:r>
          </a:p>
          <a:p>
            <a:pPr marL="971550" lvl="1" indent="-514350">
              <a:buFont typeface="Courier New" panose="020B0604020202020204" pitchFamily="34" charset="0"/>
              <a:buChar char="o"/>
            </a:pPr>
            <a:r>
              <a:rPr lang="nl-NL" dirty="0"/>
              <a:t>Lijn 4 is de default voor als we het niet weten 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1AC9940A-DB06-D0A2-26AD-A92A8E96B8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34425"/>
            <a:ext cx="12192000" cy="352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945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5EF7E-3E39-148B-7945-CD336A76A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785D99-3DB0-C0F0-670A-998B24A4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Analogie: Routering</a:t>
            </a:r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908005CA-7B10-751B-1F25-8D22CE85F0F5}"/>
              </a:ext>
            </a:extLst>
          </p:cNvPr>
          <p:cNvSpPr txBox="1">
            <a:spLocks/>
          </p:cNvSpPr>
          <p:nvPr/>
        </p:nvSpPr>
        <p:spPr>
          <a:xfrm>
            <a:off x="838200" y="1577532"/>
            <a:ext cx="8436345" cy="11143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Ik wil op reis naar: </a:t>
            </a:r>
            <a:r>
              <a:rPr lang="nl-NL" dirty="0" err="1">
                <a:ea typeface="+mn-lt"/>
                <a:cs typeface="+mn-lt"/>
              </a:rPr>
              <a:t>Segerstraße</a:t>
            </a:r>
            <a:r>
              <a:rPr lang="nl-NL" dirty="0">
                <a:ea typeface="+mn-lt"/>
                <a:cs typeface="+mn-lt"/>
              </a:rPr>
              <a:t> 1, 04318 Leipzig-</a:t>
            </a:r>
            <a:r>
              <a:rPr lang="nl-NL" dirty="0" err="1">
                <a:ea typeface="+mn-lt"/>
                <a:cs typeface="+mn-lt"/>
              </a:rPr>
              <a:t>Ost</a:t>
            </a:r>
            <a:r>
              <a:rPr lang="nl-NL" dirty="0">
                <a:ea typeface="+mn-lt"/>
                <a:cs typeface="+mn-lt"/>
              </a:rPr>
              <a:t>, Duitsland. Hoe geraak ik daar?</a:t>
            </a:r>
            <a:endParaRPr lang="nl-NL" dirty="0"/>
          </a:p>
        </p:txBody>
      </p:sp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EA16CF10-C454-B66D-71B8-DD419CA10D2A}"/>
              </a:ext>
            </a:extLst>
          </p:cNvPr>
          <p:cNvSpPr txBox="1">
            <a:spLocks/>
          </p:cNvSpPr>
          <p:nvPr/>
        </p:nvSpPr>
        <p:spPr>
          <a:xfrm>
            <a:off x="838200" y="2605344"/>
            <a:ext cx="8436345" cy="547246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dirty="0"/>
              <a:t>Rotterdam: Ik ken Duitsland, dat is naar het Oosten</a:t>
            </a:r>
          </a:p>
        </p:txBody>
      </p:sp>
      <p:pic>
        <p:nvPicPr>
          <p:cNvPr id="7" name="Tijdelijke aanduiding voor inhoud 6" descr="tekenfilm beer reiziger met rugzak en kaart hiking, wandelen vol vertrouwen buitenshuis klaar voor camping avontuur reis. 59282259 Vectorkunst bij Vecteezy">
            <a:extLst>
              <a:ext uri="{FF2B5EF4-FFF2-40B4-BE49-F238E27FC236}">
                <a16:creationId xmlns:a16="http://schemas.microsoft.com/office/drawing/2014/main" id="{E4DA2ABC-B5A4-F25B-C864-D597FF912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81116" y="28409"/>
            <a:ext cx="3102049" cy="3102049"/>
          </a:xfrm>
          <a:prstGeom prst="rect">
            <a:avLst/>
          </a:prstGeom>
        </p:spPr>
      </p:pic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7F79EA47-6805-6076-A8D3-D23CB3B45398}"/>
              </a:ext>
            </a:extLst>
          </p:cNvPr>
          <p:cNvSpPr txBox="1">
            <a:spLocks/>
          </p:cNvSpPr>
          <p:nvPr/>
        </p:nvSpPr>
        <p:spPr>
          <a:xfrm>
            <a:off x="837019" y="3127819"/>
            <a:ext cx="10090296" cy="547246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dirty="0"/>
              <a:t>Duitsland: Ik ken Leipzig, dat is naar het Oosten ergens midden Duitsland</a:t>
            </a:r>
          </a:p>
        </p:txBody>
      </p:sp>
      <p:sp>
        <p:nvSpPr>
          <p:cNvPr id="17" name="Tijdelijke aanduiding voor inhoud 2">
            <a:extLst>
              <a:ext uri="{FF2B5EF4-FFF2-40B4-BE49-F238E27FC236}">
                <a16:creationId xmlns:a16="http://schemas.microsoft.com/office/drawing/2014/main" id="{ADD1FA79-AC58-A429-C4F3-0FC44DB7363B}"/>
              </a:ext>
            </a:extLst>
          </p:cNvPr>
          <p:cNvSpPr txBox="1">
            <a:spLocks/>
          </p:cNvSpPr>
          <p:nvPr/>
        </p:nvSpPr>
        <p:spPr>
          <a:xfrm>
            <a:off x="835838" y="3675355"/>
            <a:ext cx="10090296" cy="547246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dirty="0"/>
              <a:t>Leipzig: Ik ken Leipzig-</a:t>
            </a:r>
            <a:r>
              <a:rPr lang="nl-NL" sz="2400" dirty="0" err="1"/>
              <a:t>Ost</a:t>
            </a:r>
            <a:r>
              <a:rPr lang="nl-NL" sz="2400" dirty="0"/>
              <a:t>, dat is in het Oosten naast het Centrum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8D23D994-080F-C0C0-17CB-30B86C525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56" y="4878760"/>
            <a:ext cx="2326476" cy="1990652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8DC8E4C-2CB4-9E7A-F47D-E0908A3971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7154" y="4867922"/>
            <a:ext cx="2312139" cy="1990078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1AF390A5-0890-500A-A739-C2678AEDFE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3235" y="4867922"/>
            <a:ext cx="3000056" cy="1990078"/>
          </a:xfrm>
          <a:prstGeom prst="rect">
            <a:avLst/>
          </a:prstGeom>
        </p:spPr>
      </p:pic>
      <p:sp>
        <p:nvSpPr>
          <p:cNvPr id="22" name="Tijdelijke aanduiding voor inhoud 2">
            <a:extLst>
              <a:ext uri="{FF2B5EF4-FFF2-40B4-BE49-F238E27FC236}">
                <a16:creationId xmlns:a16="http://schemas.microsoft.com/office/drawing/2014/main" id="{EBAF7A9A-DB28-FA9E-D060-6FCD3EB6E6EB}"/>
              </a:ext>
            </a:extLst>
          </p:cNvPr>
          <p:cNvSpPr txBox="1">
            <a:spLocks/>
          </p:cNvSpPr>
          <p:nvPr/>
        </p:nvSpPr>
        <p:spPr>
          <a:xfrm>
            <a:off x="835838" y="4225335"/>
            <a:ext cx="10090296" cy="547246"/>
          </a:xfrm>
          <a:prstGeom prst="rect">
            <a:avLst/>
          </a:prstGeom>
          <a:ln>
            <a:solidFill>
              <a:srgbClr val="4472C4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2400" dirty="0"/>
              <a:t>Leipzig-</a:t>
            </a:r>
            <a:r>
              <a:rPr lang="nl-NL" sz="2400" dirty="0" err="1"/>
              <a:t>Ost</a:t>
            </a:r>
            <a:r>
              <a:rPr lang="nl-NL" sz="2400" dirty="0"/>
              <a:t>: Ik ken </a:t>
            </a:r>
            <a:r>
              <a:rPr lang="nl-NL" sz="2400" dirty="0" err="1">
                <a:ea typeface="+mn-lt"/>
                <a:cs typeface="+mn-lt"/>
              </a:rPr>
              <a:t>Segerstraße</a:t>
            </a:r>
            <a:r>
              <a:rPr lang="nl-NL" sz="2400" dirty="0">
                <a:ea typeface="+mn-lt"/>
                <a:cs typeface="+mn-lt"/>
              </a:rPr>
              <a:t> 1</a:t>
            </a:r>
            <a:r>
              <a:rPr lang="nl-NL" sz="2400" dirty="0"/>
              <a:t>, dat is links onder in </a:t>
            </a:r>
            <a:r>
              <a:rPr lang="nl-NL" sz="2400" dirty="0" err="1"/>
              <a:t>Ost</a:t>
            </a:r>
          </a:p>
        </p:txBody>
      </p:sp>
      <p:pic>
        <p:nvPicPr>
          <p:cNvPr id="23" name="Afbeelding 22">
            <a:extLst>
              <a:ext uri="{FF2B5EF4-FFF2-40B4-BE49-F238E27FC236}">
                <a16:creationId xmlns:a16="http://schemas.microsoft.com/office/drawing/2014/main" id="{E4B6FA97-0867-278C-E5B3-FD9E26E49C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2773" y="4896883"/>
            <a:ext cx="2708874" cy="197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0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33294-2B47-E7EA-CACB-7C14C27CE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218C13-9629-DAE1-7F75-DE48A9F23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stoppen we deze herhaling</a:t>
            </a:r>
          </a:p>
        </p:txBody>
      </p:sp>
      <p:pic>
        <p:nvPicPr>
          <p:cNvPr id="4" name="Tijdelijke aanduiding voor inhoud 3" descr="Herhaling png | PNGEgg">
            <a:extLst>
              <a:ext uri="{FF2B5EF4-FFF2-40B4-BE49-F238E27FC236}">
                <a16:creationId xmlns:a16="http://schemas.microsoft.com/office/drawing/2014/main" id="{26E3C5BD-42A2-961C-400D-69968071A9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0124" y="2344028"/>
            <a:ext cx="2168747" cy="2168747"/>
          </a:xfrm>
          <a:prstGeom prst="rect">
            <a:avLst/>
          </a:prstGeom>
        </p:spPr>
      </p:pic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646FD35-AFC8-C652-4053-2EAB9ADF716D}"/>
              </a:ext>
            </a:extLst>
          </p:cNvPr>
          <p:cNvSpPr txBox="1">
            <a:spLocks/>
          </p:cNvSpPr>
          <p:nvPr/>
        </p:nvSpPr>
        <p:spPr>
          <a:xfrm>
            <a:off x="838200" y="1577532"/>
            <a:ext cx="8436345" cy="46466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dirty="0"/>
              <a:t>Providers moeten dus gewoon weten welke richting iets uit moet, om bij een andere provider terecht te komen.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dirty="0"/>
              <a:t>Die provider weet dan weer naar welke provincie het moet, enzovoort. Tot het aankomt bij een router die het doel IP adres wel kent. </a:t>
            </a:r>
            <a:br>
              <a:rPr lang="nl-NL" dirty="0"/>
            </a:br>
            <a:br>
              <a:rPr lang="nl-NL" dirty="0"/>
            </a:br>
            <a:r>
              <a:rPr lang="nl-NL" dirty="0"/>
              <a:t>Laatste router kent IP adres (= zijn netwerk) en kan met ARP het juiste MAC adres vinden en zo de frame sturen.</a:t>
            </a:r>
          </a:p>
        </p:txBody>
      </p:sp>
    </p:spTree>
    <p:extLst>
      <p:ext uri="{BB962C8B-B14F-4D97-AF65-F5344CB8AC3E}">
        <p14:creationId xmlns:p14="http://schemas.microsoft.com/office/powerpoint/2010/main" val="350873803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438</Words>
  <Application>Microsoft Office PowerPoint</Application>
  <PresentationFormat>Breedbeeld</PresentationFormat>
  <Paragraphs>62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Kantoorthema</vt:lpstr>
      <vt:lpstr>Netwerklaag: Routering</vt:lpstr>
      <vt:lpstr>Delen van een IP-adres</vt:lpstr>
      <vt:lpstr>Cliffhanger</vt:lpstr>
      <vt:lpstr>IP-adressen binnen hetzelfde netwerk</vt:lpstr>
      <vt:lpstr>Router</vt:lpstr>
      <vt:lpstr>Frame naar een ander netwerk sturen</vt:lpstr>
      <vt:lpstr>Frame naar een ander netwerk sturen</vt:lpstr>
      <vt:lpstr>Frame naar een ander netwerk sturen</vt:lpstr>
      <vt:lpstr>Frame naar een ander netwerk sturen</vt:lpstr>
      <vt:lpstr>Hoe stoppen we deze herhaling</vt:lpstr>
      <vt:lpstr>Routeringstabel</vt:lpstr>
      <vt:lpstr>Analogie: Routering</vt:lpstr>
      <vt:lpstr>Hoe stoppen we deze herhaling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Segers, M.</cp:lastModifiedBy>
  <cp:revision>262</cp:revision>
  <dcterms:created xsi:type="dcterms:W3CDTF">2026-09-04T17:38:59Z</dcterms:created>
  <dcterms:modified xsi:type="dcterms:W3CDTF">2026-09-19T13:00:44Z</dcterms:modified>
</cp:coreProperties>
</file>