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1" r:id="rId5"/>
    <p:sldId id="259" r:id="rId6"/>
    <p:sldId id="260" r:id="rId7"/>
    <p:sldId id="262" r:id="rId8"/>
    <p:sldId id="264" r:id="rId9"/>
    <p:sldId id="263" r:id="rId10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EF698ED-C627-09A6-3EA4-CF4D0866ED4F}" v="848" dt="2026-09-04T18:05:05.95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59" autoAdjust="0"/>
    <p:restoredTop sz="94660"/>
  </p:normalViewPr>
  <p:slideViewPr>
    <p:cSldViewPr snapToGrid="0">
      <p:cViewPr varScale="1">
        <p:scale>
          <a:sx n="61" d="100"/>
          <a:sy n="61" d="100"/>
        </p:scale>
        <p:origin x="84" y="3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egers, M." userId="S::seg@emmauscollege.nl::d47d17e7-31c9-4ef7-abee-9d5132281935" providerId="AD" clId="Web-{CEF698ED-C627-09A6-3EA4-CF4D0866ED4F}"/>
    <pc:docChg chg="addSld modSld">
      <pc:chgData name="Segers, M." userId="S::seg@emmauscollege.nl::d47d17e7-31c9-4ef7-abee-9d5132281935" providerId="AD" clId="Web-{CEF698ED-C627-09A6-3EA4-CF4D0866ED4F}" dt="2026-09-04T18:05:05.959" v="769" actId="1076"/>
      <pc:docMkLst>
        <pc:docMk/>
      </pc:docMkLst>
      <pc:sldChg chg="modSp">
        <pc:chgData name="Segers, M." userId="S::seg@emmauscollege.nl::d47d17e7-31c9-4ef7-abee-9d5132281935" providerId="AD" clId="Web-{CEF698ED-C627-09A6-3EA4-CF4D0866ED4F}" dt="2026-09-04T17:40:37.601" v="17" actId="20577"/>
        <pc:sldMkLst>
          <pc:docMk/>
          <pc:sldMk cId="3351439039" sldId="256"/>
        </pc:sldMkLst>
        <pc:spChg chg="mod">
          <ac:chgData name="Segers, M." userId="S::seg@emmauscollege.nl::d47d17e7-31c9-4ef7-abee-9d5132281935" providerId="AD" clId="Web-{CEF698ED-C627-09A6-3EA4-CF4D0866ED4F}" dt="2026-09-04T17:40:31.991" v="14" actId="20577"/>
          <ac:spMkLst>
            <pc:docMk/>
            <pc:sldMk cId="3351439039" sldId="256"/>
            <ac:spMk id="2" creationId="{00000000-0000-0000-0000-000000000000}"/>
          </ac:spMkLst>
        </pc:spChg>
        <pc:spChg chg="mod">
          <ac:chgData name="Segers, M." userId="S::seg@emmauscollege.nl::d47d17e7-31c9-4ef7-abee-9d5132281935" providerId="AD" clId="Web-{CEF698ED-C627-09A6-3EA4-CF4D0866ED4F}" dt="2026-09-04T17:40:37.601" v="17" actId="20577"/>
          <ac:spMkLst>
            <pc:docMk/>
            <pc:sldMk cId="3351439039" sldId="256"/>
            <ac:spMk id="3" creationId="{00000000-0000-0000-0000-000000000000}"/>
          </ac:spMkLst>
        </pc:spChg>
      </pc:sldChg>
      <pc:sldChg chg="addSp delSp modSp new">
        <pc:chgData name="Segers, M." userId="S::seg@emmauscollege.nl::d47d17e7-31c9-4ef7-abee-9d5132281935" providerId="AD" clId="Web-{CEF698ED-C627-09A6-3EA4-CF4D0866ED4F}" dt="2026-09-04T17:44:49.187" v="113" actId="20577"/>
        <pc:sldMkLst>
          <pc:docMk/>
          <pc:sldMk cId="140277311" sldId="257"/>
        </pc:sldMkLst>
        <pc:spChg chg="mod">
          <ac:chgData name="Segers, M." userId="S::seg@emmauscollege.nl::d47d17e7-31c9-4ef7-abee-9d5132281935" providerId="AD" clId="Web-{CEF698ED-C627-09A6-3EA4-CF4D0866ED4F}" dt="2026-09-04T17:43:15.137" v="33" actId="20577"/>
          <ac:spMkLst>
            <pc:docMk/>
            <pc:sldMk cId="140277311" sldId="257"/>
            <ac:spMk id="2" creationId="{93C3FB17-05A9-E0C3-6315-2CFBC5C84376}"/>
          </ac:spMkLst>
        </pc:spChg>
        <pc:spChg chg="del">
          <ac:chgData name="Segers, M." userId="S::seg@emmauscollege.nl::d47d17e7-31c9-4ef7-abee-9d5132281935" providerId="AD" clId="Web-{CEF698ED-C627-09A6-3EA4-CF4D0866ED4F}" dt="2026-09-04T17:43:18.184" v="34"/>
          <ac:spMkLst>
            <pc:docMk/>
            <pc:sldMk cId="140277311" sldId="257"/>
            <ac:spMk id="3" creationId="{1D33B20A-6EAA-B338-547C-377F292F0F5B}"/>
          </ac:spMkLst>
        </pc:spChg>
        <pc:spChg chg="add mod">
          <ac:chgData name="Segers, M." userId="S::seg@emmauscollege.nl::d47d17e7-31c9-4ef7-abee-9d5132281935" providerId="AD" clId="Web-{CEF698ED-C627-09A6-3EA4-CF4D0866ED4F}" dt="2026-09-04T17:44:49.187" v="113" actId="20577"/>
          <ac:spMkLst>
            <pc:docMk/>
            <pc:sldMk cId="140277311" sldId="257"/>
            <ac:spMk id="5" creationId="{DDB0B911-CD36-AAE7-0DDB-1363D70C25AC}"/>
          </ac:spMkLst>
        </pc:spChg>
        <pc:picChg chg="add mod ord">
          <ac:chgData name="Segers, M." userId="S::seg@emmauscollege.nl::d47d17e7-31c9-4ef7-abee-9d5132281935" providerId="AD" clId="Web-{CEF698ED-C627-09A6-3EA4-CF4D0866ED4F}" dt="2026-09-04T17:44:05.592" v="76" actId="1076"/>
          <ac:picMkLst>
            <pc:docMk/>
            <pc:sldMk cId="140277311" sldId="257"/>
            <ac:picMk id="4" creationId="{7160D3B3-C813-A7A4-E265-0FDF7D5BF0F5}"/>
          </ac:picMkLst>
        </pc:picChg>
      </pc:sldChg>
      <pc:sldChg chg="addSp delSp modSp new">
        <pc:chgData name="Segers, M." userId="S::seg@emmauscollege.nl::d47d17e7-31c9-4ef7-abee-9d5132281935" providerId="AD" clId="Web-{CEF698ED-C627-09A6-3EA4-CF4D0866ED4F}" dt="2026-09-04T17:46:19.658" v="150" actId="1076"/>
        <pc:sldMkLst>
          <pc:docMk/>
          <pc:sldMk cId="254268412" sldId="258"/>
        </pc:sldMkLst>
        <pc:spChg chg="mod">
          <ac:chgData name="Segers, M." userId="S::seg@emmauscollege.nl::d47d17e7-31c9-4ef7-abee-9d5132281935" providerId="AD" clId="Web-{CEF698ED-C627-09A6-3EA4-CF4D0866ED4F}" dt="2026-09-04T17:45:33.641" v="129" actId="20577"/>
          <ac:spMkLst>
            <pc:docMk/>
            <pc:sldMk cId="254268412" sldId="258"/>
            <ac:spMk id="2" creationId="{CD7FEDBE-6ED2-246D-8360-A93317B58A5F}"/>
          </ac:spMkLst>
        </pc:spChg>
        <pc:spChg chg="del">
          <ac:chgData name="Segers, M." userId="S::seg@emmauscollege.nl::d47d17e7-31c9-4ef7-abee-9d5132281935" providerId="AD" clId="Web-{CEF698ED-C627-09A6-3EA4-CF4D0866ED4F}" dt="2026-09-04T17:45:37.063" v="130"/>
          <ac:spMkLst>
            <pc:docMk/>
            <pc:sldMk cId="254268412" sldId="258"/>
            <ac:spMk id="3" creationId="{AB4176FD-77E9-0B37-7ED7-1274CD0FA4D7}"/>
          </ac:spMkLst>
        </pc:spChg>
        <pc:graphicFrameChg chg="add mod modGraphic">
          <ac:chgData name="Segers, M." userId="S::seg@emmauscollege.nl::d47d17e7-31c9-4ef7-abee-9d5132281935" providerId="AD" clId="Web-{CEF698ED-C627-09A6-3EA4-CF4D0866ED4F}" dt="2026-09-04T17:46:19.658" v="150" actId="1076"/>
          <ac:graphicFrameMkLst>
            <pc:docMk/>
            <pc:sldMk cId="254268412" sldId="258"/>
            <ac:graphicFrameMk id="5" creationId="{E25C387F-896B-948A-293C-11D0D4C94503}"/>
          </ac:graphicFrameMkLst>
        </pc:graphicFrameChg>
      </pc:sldChg>
      <pc:sldChg chg="addSp modSp new">
        <pc:chgData name="Segers, M." userId="S::seg@emmauscollege.nl::d47d17e7-31c9-4ef7-abee-9d5132281935" providerId="AD" clId="Web-{CEF698ED-C627-09A6-3EA4-CF4D0866ED4F}" dt="2026-09-04T17:55:04.159" v="487" actId="14100"/>
        <pc:sldMkLst>
          <pc:docMk/>
          <pc:sldMk cId="3443298419" sldId="259"/>
        </pc:sldMkLst>
        <pc:spChg chg="mod">
          <ac:chgData name="Segers, M." userId="S::seg@emmauscollege.nl::d47d17e7-31c9-4ef7-abee-9d5132281935" providerId="AD" clId="Web-{CEF698ED-C627-09A6-3EA4-CF4D0866ED4F}" dt="2026-09-04T17:49:44.977" v="269" actId="20577"/>
          <ac:spMkLst>
            <pc:docMk/>
            <pc:sldMk cId="3443298419" sldId="259"/>
            <ac:spMk id="2" creationId="{37743EA4-7284-83A1-B735-52FA33CB431F}"/>
          </ac:spMkLst>
        </pc:spChg>
        <pc:spChg chg="mod">
          <ac:chgData name="Segers, M." userId="S::seg@emmauscollege.nl::d47d17e7-31c9-4ef7-abee-9d5132281935" providerId="AD" clId="Web-{CEF698ED-C627-09A6-3EA4-CF4D0866ED4F}" dt="2026-09-04T17:55:04.159" v="487" actId="14100"/>
          <ac:spMkLst>
            <pc:docMk/>
            <pc:sldMk cId="3443298419" sldId="259"/>
            <ac:spMk id="3" creationId="{60DAF76C-4980-DE7C-073B-620781D061D0}"/>
          </ac:spMkLst>
        </pc:spChg>
        <pc:picChg chg="add mod">
          <ac:chgData name="Segers, M." userId="S::seg@emmauscollege.nl::d47d17e7-31c9-4ef7-abee-9d5132281935" providerId="AD" clId="Web-{CEF698ED-C627-09A6-3EA4-CF4D0866ED4F}" dt="2026-09-04T17:48:40.303" v="238" actId="1076"/>
          <ac:picMkLst>
            <pc:docMk/>
            <pc:sldMk cId="3443298419" sldId="259"/>
            <ac:picMk id="4" creationId="{42E55755-E999-DBEA-B997-AAF13591F9A5}"/>
          </ac:picMkLst>
        </pc:picChg>
      </pc:sldChg>
      <pc:sldChg chg="addSp delSp modSp add">
        <pc:chgData name="Segers, M." userId="S::seg@emmauscollege.nl::d47d17e7-31c9-4ef7-abee-9d5132281935" providerId="AD" clId="Web-{CEF698ED-C627-09A6-3EA4-CF4D0866ED4F}" dt="2026-09-04T17:51:11.964" v="319" actId="20577"/>
        <pc:sldMkLst>
          <pc:docMk/>
          <pc:sldMk cId="3840162235" sldId="260"/>
        </pc:sldMkLst>
        <pc:spChg chg="mod">
          <ac:chgData name="Segers, M." userId="S::seg@emmauscollege.nl::d47d17e7-31c9-4ef7-abee-9d5132281935" providerId="AD" clId="Web-{CEF698ED-C627-09A6-3EA4-CF4D0866ED4F}" dt="2026-09-04T17:50:26.713" v="291" actId="20577"/>
          <ac:spMkLst>
            <pc:docMk/>
            <pc:sldMk cId="3840162235" sldId="260"/>
            <ac:spMk id="2" creationId="{37743EA4-7284-83A1-B735-52FA33CB431F}"/>
          </ac:spMkLst>
        </pc:spChg>
        <pc:spChg chg="del">
          <ac:chgData name="Segers, M." userId="S::seg@emmauscollege.nl::d47d17e7-31c9-4ef7-abee-9d5132281935" providerId="AD" clId="Web-{CEF698ED-C627-09A6-3EA4-CF4D0866ED4F}" dt="2026-09-04T17:50:14.744" v="290"/>
          <ac:spMkLst>
            <pc:docMk/>
            <pc:sldMk cId="3840162235" sldId="260"/>
            <ac:spMk id="3" creationId="{60DAF76C-4980-DE7C-073B-620781D061D0}"/>
          </ac:spMkLst>
        </pc:spChg>
        <pc:spChg chg="add del mod">
          <ac:chgData name="Segers, M." userId="S::seg@emmauscollege.nl::d47d17e7-31c9-4ef7-abee-9d5132281935" providerId="AD" clId="Web-{CEF698ED-C627-09A6-3EA4-CF4D0866ED4F}" dt="2026-09-04T17:50:33.338" v="295"/>
          <ac:spMkLst>
            <pc:docMk/>
            <pc:sldMk cId="3840162235" sldId="260"/>
            <ac:spMk id="6" creationId="{22C02BE3-835A-FC16-948B-405530398F3D}"/>
          </ac:spMkLst>
        </pc:spChg>
        <pc:spChg chg="add mod">
          <ac:chgData name="Segers, M." userId="S::seg@emmauscollege.nl::d47d17e7-31c9-4ef7-abee-9d5132281935" providerId="AD" clId="Web-{CEF698ED-C627-09A6-3EA4-CF4D0866ED4F}" dt="2026-09-04T17:51:11.964" v="319" actId="20577"/>
          <ac:spMkLst>
            <pc:docMk/>
            <pc:sldMk cId="3840162235" sldId="260"/>
            <ac:spMk id="9" creationId="{63F6AF5B-5392-DA87-79C3-6F31C916F881}"/>
          </ac:spMkLst>
        </pc:spChg>
        <pc:picChg chg="del">
          <ac:chgData name="Segers, M." userId="S::seg@emmauscollege.nl::d47d17e7-31c9-4ef7-abee-9d5132281935" providerId="AD" clId="Web-{CEF698ED-C627-09A6-3EA4-CF4D0866ED4F}" dt="2026-09-04T17:50:30.385" v="294"/>
          <ac:picMkLst>
            <pc:docMk/>
            <pc:sldMk cId="3840162235" sldId="260"/>
            <ac:picMk id="4" creationId="{42E55755-E999-DBEA-B997-AAF13591F9A5}"/>
          </ac:picMkLst>
        </pc:picChg>
        <pc:picChg chg="add mod">
          <ac:chgData name="Segers, M." userId="S::seg@emmauscollege.nl::d47d17e7-31c9-4ef7-abee-9d5132281935" providerId="AD" clId="Web-{CEF698ED-C627-09A6-3EA4-CF4D0866ED4F}" dt="2026-09-04T17:50:47.729" v="303" actId="1076"/>
          <ac:picMkLst>
            <pc:docMk/>
            <pc:sldMk cId="3840162235" sldId="260"/>
            <ac:picMk id="7" creationId="{27601A10-897A-A624-6AC3-8E90C587BEC4}"/>
          </ac:picMkLst>
        </pc:picChg>
      </pc:sldChg>
      <pc:sldChg chg="modSp new">
        <pc:chgData name="Segers, M." userId="S::seg@emmauscollege.nl::d47d17e7-31c9-4ef7-abee-9d5132281935" providerId="AD" clId="Web-{CEF698ED-C627-09A6-3EA4-CF4D0866ED4F}" dt="2026-09-04T17:54:11.923" v="464" actId="20577"/>
        <pc:sldMkLst>
          <pc:docMk/>
          <pc:sldMk cId="3725599351" sldId="261"/>
        </pc:sldMkLst>
        <pc:spChg chg="mod">
          <ac:chgData name="Segers, M." userId="S::seg@emmauscollege.nl::d47d17e7-31c9-4ef7-abee-9d5132281935" providerId="AD" clId="Web-{CEF698ED-C627-09A6-3EA4-CF4D0866ED4F}" dt="2026-09-04T17:52:00.106" v="327" actId="20577"/>
          <ac:spMkLst>
            <pc:docMk/>
            <pc:sldMk cId="3725599351" sldId="261"/>
            <ac:spMk id="2" creationId="{5B5E7A5A-D034-2429-20AB-AD67AF34294B}"/>
          </ac:spMkLst>
        </pc:spChg>
        <pc:spChg chg="mod">
          <ac:chgData name="Segers, M." userId="S::seg@emmauscollege.nl::d47d17e7-31c9-4ef7-abee-9d5132281935" providerId="AD" clId="Web-{CEF698ED-C627-09A6-3EA4-CF4D0866ED4F}" dt="2026-09-04T17:54:11.923" v="464" actId="20577"/>
          <ac:spMkLst>
            <pc:docMk/>
            <pc:sldMk cId="3725599351" sldId="261"/>
            <ac:spMk id="3" creationId="{35BD9DCA-3D65-EC48-4E79-FFD014C9B8B5}"/>
          </ac:spMkLst>
        </pc:spChg>
      </pc:sldChg>
      <pc:sldChg chg="addSp modSp new">
        <pc:chgData name="Segers, M." userId="S::seg@emmauscollege.nl::d47d17e7-31c9-4ef7-abee-9d5132281935" providerId="AD" clId="Web-{CEF698ED-C627-09A6-3EA4-CF4D0866ED4F}" dt="2026-09-04T17:57:42.601" v="570" actId="1076"/>
        <pc:sldMkLst>
          <pc:docMk/>
          <pc:sldMk cId="648565326" sldId="262"/>
        </pc:sldMkLst>
        <pc:spChg chg="mod">
          <ac:chgData name="Segers, M." userId="S::seg@emmauscollege.nl::d47d17e7-31c9-4ef7-abee-9d5132281935" providerId="AD" clId="Web-{CEF698ED-C627-09A6-3EA4-CF4D0866ED4F}" dt="2026-09-04T17:55:23.613" v="489" actId="20577"/>
          <ac:spMkLst>
            <pc:docMk/>
            <pc:sldMk cId="648565326" sldId="262"/>
            <ac:spMk id="2" creationId="{6A5ED35C-43ED-A580-9FA3-65B506AAFFD9}"/>
          </ac:spMkLst>
        </pc:spChg>
        <pc:spChg chg="mod">
          <ac:chgData name="Segers, M." userId="S::seg@emmauscollege.nl::d47d17e7-31c9-4ef7-abee-9d5132281935" providerId="AD" clId="Web-{CEF698ED-C627-09A6-3EA4-CF4D0866ED4F}" dt="2026-09-04T17:57:22.007" v="567" actId="20577"/>
          <ac:spMkLst>
            <pc:docMk/>
            <pc:sldMk cId="648565326" sldId="262"/>
            <ac:spMk id="3" creationId="{E7067FF8-2EA9-339A-BDDE-210C29842A2E}"/>
          </ac:spMkLst>
        </pc:spChg>
        <pc:picChg chg="add mod">
          <ac:chgData name="Segers, M." userId="S::seg@emmauscollege.nl::d47d17e7-31c9-4ef7-abee-9d5132281935" providerId="AD" clId="Web-{CEF698ED-C627-09A6-3EA4-CF4D0866ED4F}" dt="2026-09-04T17:57:19.694" v="566" actId="1076"/>
          <ac:picMkLst>
            <pc:docMk/>
            <pc:sldMk cId="648565326" sldId="262"/>
            <ac:picMk id="4" creationId="{6355E209-F37B-1C15-5762-B6CB1BB1AD08}"/>
          </ac:picMkLst>
        </pc:picChg>
        <pc:picChg chg="add mod">
          <ac:chgData name="Segers, M." userId="S::seg@emmauscollege.nl::d47d17e7-31c9-4ef7-abee-9d5132281935" providerId="AD" clId="Web-{CEF698ED-C627-09A6-3EA4-CF4D0866ED4F}" dt="2026-09-04T17:57:42.601" v="570" actId="1076"/>
          <ac:picMkLst>
            <pc:docMk/>
            <pc:sldMk cId="648565326" sldId="262"/>
            <ac:picMk id="5" creationId="{1063B97C-41A3-E99E-AAE1-88AEB885A5A2}"/>
          </ac:picMkLst>
        </pc:picChg>
      </pc:sldChg>
      <pc:sldChg chg="addSp modSp new">
        <pc:chgData name="Segers, M." userId="S::seg@emmauscollege.nl::d47d17e7-31c9-4ef7-abee-9d5132281935" providerId="AD" clId="Web-{CEF698ED-C627-09A6-3EA4-CF4D0866ED4F}" dt="2026-09-04T18:00:20.513" v="659" actId="20577"/>
        <pc:sldMkLst>
          <pc:docMk/>
          <pc:sldMk cId="542193773" sldId="263"/>
        </pc:sldMkLst>
        <pc:spChg chg="mod">
          <ac:chgData name="Segers, M." userId="S::seg@emmauscollege.nl::d47d17e7-31c9-4ef7-abee-9d5132281935" providerId="AD" clId="Web-{CEF698ED-C627-09A6-3EA4-CF4D0866ED4F}" dt="2026-09-04T17:58:47.900" v="598" actId="20577"/>
          <ac:spMkLst>
            <pc:docMk/>
            <pc:sldMk cId="542193773" sldId="263"/>
            <ac:spMk id="2" creationId="{4132FE2D-A8B8-8AC2-FEA5-09D8E404773B}"/>
          </ac:spMkLst>
        </pc:spChg>
        <pc:spChg chg="mod">
          <ac:chgData name="Segers, M." userId="S::seg@emmauscollege.nl::d47d17e7-31c9-4ef7-abee-9d5132281935" providerId="AD" clId="Web-{CEF698ED-C627-09A6-3EA4-CF4D0866ED4F}" dt="2026-09-04T18:00:20.513" v="659" actId="20577"/>
          <ac:spMkLst>
            <pc:docMk/>
            <pc:sldMk cId="542193773" sldId="263"/>
            <ac:spMk id="3" creationId="{EFBC8C66-CE08-AE64-F8D1-00A5D532D26F}"/>
          </ac:spMkLst>
        </pc:spChg>
        <pc:picChg chg="add mod">
          <ac:chgData name="Segers, M." userId="S::seg@emmauscollege.nl::d47d17e7-31c9-4ef7-abee-9d5132281935" providerId="AD" clId="Web-{CEF698ED-C627-09A6-3EA4-CF4D0866ED4F}" dt="2026-09-04T18:00:01.387" v="642" actId="1076"/>
          <ac:picMkLst>
            <pc:docMk/>
            <pc:sldMk cId="542193773" sldId="263"/>
            <ac:picMk id="4" creationId="{BEDFB938-DD31-77BF-C97C-3423E9B7CD00}"/>
          </ac:picMkLst>
        </pc:picChg>
      </pc:sldChg>
      <pc:sldChg chg="addSp delSp modSp new">
        <pc:chgData name="Segers, M." userId="S::seg@emmauscollege.nl::d47d17e7-31c9-4ef7-abee-9d5132281935" providerId="AD" clId="Web-{CEF698ED-C627-09A6-3EA4-CF4D0866ED4F}" dt="2026-09-04T18:05:05.959" v="769" actId="1076"/>
        <pc:sldMkLst>
          <pc:docMk/>
          <pc:sldMk cId="2508565312" sldId="264"/>
        </pc:sldMkLst>
        <pc:spChg chg="mod">
          <ac:chgData name="Segers, M." userId="S::seg@emmauscollege.nl::d47d17e7-31c9-4ef7-abee-9d5132281935" providerId="AD" clId="Web-{CEF698ED-C627-09A6-3EA4-CF4D0866ED4F}" dt="2026-09-04T18:01:12.108" v="666" actId="20577"/>
          <ac:spMkLst>
            <pc:docMk/>
            <pc:sldMk cId="2508565312" sldId="264"/>
            <ac:spMk id="2" creationId="{B4ED5269-8777-01C5-F61A-1697CE4FB4C8}"/>
          </ac:spMkLst>
        </pc:spChg>
        <pc:spChg chg="add del mod">
          <ac:chgData name="Segers, M." userId="S::seg@emmauscollege.nl::d47d17e7-31c9-4ef7-abee-9d5132281935" providerId="AD" clId="Web-{CEF698ED-C627-09A6-3EA4-CF4D0866ED4F}" dt="2026-09-04T18:02:53.861" v="736" actId="20577"/>
          <ac:spMkLst>
            <pc:docMk/>
            <pc:sldMk cId="2508565312" sldId="264"/>
            <ac:spMk id="3" creationId="{E7D41E1A-4451-0225-89AB-FB1DBD12ACCF}"/>
          </ac:spMkLst>
        </pc:spChg>
        <pc:spChg chg="add mod">
          <ac:chgData name="Segers, M." userId="S::seg@emmauscollege.nl::d47d17e7-31c9-4ef7-abee-9d5132281935" providerId="AD" clId="Web-{CEF698ED-C627-09A6-3EA4-CF4D0866ED4F}" dt="2026-09-04T18:04:13.411" v="765" actId="20577"/>
          <ac:spMkLst>
            <pc:docMk/>
            <pc:sldMk cId="2508565312" sldId="264"/>
            <ac:spMk id="6" creationId="{46026CDB-DBD9-ADD4-B28A-1E637F150526}"/>
          </ac:spMkLst>
        </pc:spChg>
        <pc:picChg chg="add del mod ord">
          <ac:chgData name="Segers, M." userId="S::seg@emmauscollege.nl::d47d17e7-31c9-4ef7-abee-9d5132281935" providerId="AD" clId="Web-{CEF698ED-C627-09A6-3EA4-CF4D0866ED4F}" dt="2026-09-04T18:01:22.577" v="669"/>
          <ac:picMkLst>
            <pc:docMk/>
            <pc:sldMk cId="2508565312" sldId="264"/>
            <ac:picMk id="4" creationId="{C7BD6E3F-9A3E-BF75-53BD-1296C41EBDC1}"/>
          </ac:picMkLst>
        </pc:picChg>
        <pc:picChg chg="add mod">
          <ac:chgData name="Segers, M." userId="S::seg@emmauscollege.nl::d47d17e7-31c9-4ef7-abee-9d5132281935" providerId="AD" clId="Web-{CEF698ED-C627-09A6-3EA4-CF4D0866ED4F}" dt="2026-09-04T18:05:05.959" v="769" actId="1076"/>
          <ac:picMkLst>
            <pc:docMk/>
            <pc:sldMk cId="2508565312" sldId="264"/>
            <ac:picMk id="7" creationId="{CB8084DA-0B37-D627-9355-816EC2101F34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  <a:endParaRPr lang="de-DE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  <a:endParaRPr lang="de-D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04.09.2026</a:t>
            </a:fld>
            <a:endParaRPr lang="de-D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492990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de-D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de-D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04.09.2026</a:t>
            </a:fld>
            <a:endParaRPr lang="de-D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859122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  <a:endParaRPr lang="de-D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04.09.2026</a:t>
            </a:fld>
            <a:endParaRPr lang="de-D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434957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de-DE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de-DE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de-DE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04.09.2026</a:t>
            </a:fld>
            <a:endParaRPr lang="de-D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578114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de-D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de-DE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de-DE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04.09.2026</a:t>
            </a:fld>
            <a:endParaRPr lang="de-DE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483159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de-D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04.09.2026</a:t>
            </a:fld>
            <a:endParaRPr lang="de-DE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377826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04.09.2026</a:t>
            </a:fld>
            <a:endParaRPr lang="de-DE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496041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  <a:endParaRPr lang="de-D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de-D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04.09.2026</a:t>
            </a:fld>
            <a:endParaRPr lang="de-D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683892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  <a:endParaRPr lang="de-DE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04.09.2026</a:t>
            </a:fld>
            <a:endParaRPr lang="de-D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42924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de-D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de-D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04.09.2026</a:t>
            </a:fld>
            <a:endParaRPr lang="de-D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159672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  <a:endParaRPr lang="de-D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de-D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04.09.2026</a:t>
            </a:fld>
            <a:endParaRPr lang="de-D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311195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  <a:endParaRPr lang="de-D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de-D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A953BDC-9EAE-49FE-9892-958C9F845175}" type="datetimeFigureOut">
              <a:rPr lang="de-DE" smtClean="0"/>
              <a:t>04.09.2026</a:t>
            </a:fld>
            <a:endParaRPr lang="de-D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D814C8-F66B-4915-9FEC-D62A1DED085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105468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NL" dirty="0"/>
              <a:t>Het lagenmodel + fysieke laag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de-DE" dirty="0" err="1"/>
              <a:t>Mnr</a:t>
            </a:r>
            <a:r>
              <a:rPr lang="de-DE" dirty="0"/>
              <a:t>. Segers</a:t>
            </a:r>
          </a:p>
        </p:txBody>
      </p:sp>
    </p:spTree>
    <p:extLst>
      <p:ext uri="{BB962C8B-B14F-4D97-AF65-F5344CB8AC3E}">
        <p14:creationId xmlns:p14="http://schemas.microsoft.com/office/powerpoint/2010/main" val="33514390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3C3FB17-05A9-E0C3-6315-2CFBC5C843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Herhaling van T2 Digitale informatie</a:t>
            </a:r>
          </a:p>
        </p:txBody>
      </p:sp>
      <p:pic>
        <p:nvPicPr>
          <p:cNvPr id="4" name="Tijdelijke aanduiding voor inhoud 3" descr="ASCII code tabel: ontdek wat het is en hoe ASCII code werkt">
            <a:extLst>
              <a:ext uri="{FF2B5EF4-FFF2-40B4-BE49-F238E27FC236}">
                <a16:creationId xmlns:a16="http://schemas.microsoft.com/office/drawing/2014/main" id="{7160D3B3-C813-A7A4-E265-0FDF7D5BF0F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148790" y="1689764"/>
            <a:ext cx="7934792" cy="4351338"/>
          </a:xfrm>
          <a:prstGeom prst="rect">
            <a:avLst/>
          </a:prstGeom>
        </p:spPr>
      </p:pic>
      <p:sp>
        <p:nvSpPr>
          <p:cNvPr id="5" name="Tekstvak 4">
            <a:extLst>
              <a:ext uri="{FF2B5EF4-FFF2-40B4-BE49-F238E27FC236}">
                <a16:creationId xmlns:a16="http://schemas.microsoft.com/office/drawing/2014/main" id="{DDB0B911-CD36-AAE7-0DDB-1363D70C25AC}"/>
              </a:ext>
            </a:extLst>
          </p:cNvPr>
          <p:cNvSpPr txBox="1"/>
          <p:nvPr/>
        </p:nvSpPr>
        <p:spPr>
          <a:xfrm>
            <a:off x="838790" y="2415953"/>
            <a:ext cx="2799906" cy="258532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nl-NL" dirty="0"/>
              <a:t>Alles wordt omgezet naar bits</a:t>
            </a:r>
          </a:p>
          <a:p>
            <a:pPr marL="285750" indent="-285750">
              <a:buFont typeface="Arial"/>
              <a:buChar char="•"/>
            </a:pPr>
            <a:r>
              <a:rPr lang="nl-NL" dirty="0"/>
              <a:t>Een bit is 0 of 1</a:t>
            </a:r>
          </a:p>
          <a:p>
            <a:pPr marL="285750" indent="-285750">
              <a:buFont typeface="Arial"/>
              <a:buChar char="•"/>
            </a:pPr>
            <a:endParaRPr lang="nl-NL" dirty="0"/>
          </a:p>
          <a:p>
            <a:pPr marL="285750" indent="-285750">
              <a:buFont typeface="Arial"/>
              <a:buChar char="•"/>
            </a:pPr>
            <a:r>
              <a:rPr lang="nl-NL" dirty="0"/>
              <a:t>Hoe krijgen we die 0 of 1 naar andere mensen verstuurd?</a:t>
            </a:r>
          </a:p>
          <a:p>
            <a:pPr marL="285750" indent="-285750">
              <a:buFont typeface="Arial"/>
              <a:buChar char="•"/>
            </a:pPr>
            <a:r>
              <a:rPr lang="nl-NL" dirty="0"/>
              <a:t>Hoe kunnen we die 0 en 1 fysiek versturen?</a:t>
            </a:r>
          </a:p>
        </p:txBody>
      </p:sp>
    </p:spTree>
    <p:extLst>
      <p:ext uri="{BB962C8B-B14F-4D97-AF65-F5344CB8AC3E}">
        <p14:creationId xmlns:p14="http://schemas.microsoft.com/office/powerpoint/2010/main" val="1402773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D7FEDBE-6ED2-246D-8360-A93317B58A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Verschillende opties om te versturen</a:t>
            </a:r>
          </a:p>
        </p:txBody>
      </p:sp>
      <p:graphicFrame>
        <p:nvGraphicFramePr>
          <p:cNvPr id="5" name="Tabel 4">
            <a:extLst>
              <a:ext uri="{FF2B5EF4-FFF2-40B4-BE49-F238E27FC236}">
                <a16:creationId xmlns:a16="http://schemas.microsoft.com/office/drawing/2014/main" id="{E25C387F-896B-948A-293C-11D0D4C9450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2157259"/>
              </p:ext>
            </p:extLst>
          </p:nvPr>
        </p:nvGraphicFramePr>
        <p:xfrm>
          <a:off x="1022350" y="1825498"/>
          <a:ext cx="10147300" cy="42230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6825">
                  <a:extLst>
                    <a:ext uri="{9D8B030D-6E8A-4147-A177-3AD203B41FA5}">
                      <a16:colId xmlns:a16="http://schemas.microsoft.com/office/drawing/2014/main" val="1582486700"/>
                    </a:ext>
                  </a:extLst>
                </a:gridCol>
                <a:gridCol w="2536825">
                  <a:extLst>
                    <a:ext uri="{9D8B030D-6E8A-4147-A177-3AD203B41FA5}">
                      <a16:colId xmlns:a16="http://schemas.microsoft.com/office/drawing/2014/main" val="1829139470"/>
                    </a:ext>
                  </a:extLst>
                </a:gridCol>
                <a:gridCol w="2536825">
                  <a:extLst>
                    <a:ext uri="{9D8B030D-6E8A-4147-A177-3AD203B41FA5}">
                      <a16:colId xmlns:a16="http://schemas.microsoft.com/office/drawing/2014/main" val="3332240084"/>
                    </a:ext>
                  </a:extLst>
                </a:gridCol>
                <a:gridCol w="2536825">
                  <a:extLst>
                    <a:ext uri="{9D8B030D-6E8A-4147-A177-3AD203B41FA5}">
                      <a16:colId xmlns:a16="http://schemas.microsoft.com/office/drawing/2014/main" val="873870553"/>
                    </a:ext>
                  </a:extLst>
                </a:gridCol>
              </a:tblGrid>
              <a:tr h="1055751">
                <a:tc>
                  <a:txBody>
                    <a:bodyPr/>
                    <a:lstStyle/>
                    <a:p>
                      <a:pPr marL="0" algn="l" rtl="0" eaLnBrk="1" latinLnBrk="0" hangingPunct="1">
                        <a:buNone/>
                      </a:pPr>
                      <a:r>
                        <a:rPr lang="nl-NL" sz="2400" kern="1200" dirty="0">
                          <a:solidFill>
                            <a:srgbClr val="FFFFFF"/>
                          </a:solidFill>
                          <a:effectLst/>
                        </a:rPr>
                        <a:t>Medium</a:t>
                      </a:r>
                      <a:endParaRPr lang="nl-NL" dirty="0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buNone/>
                      </a:pPr>
                      <a:r>
                        <a:rPr lang="nl-NL" sz="2400" kern="1200" dirty="0">
                          <a:solidFill>
                            <a:srgbClr val="FFFFFF"/>
                          </a:solidFill>
                          <a:effectLst/>
                        </a:rPr>
                        <a:t>Bereik</a:t>
                      </a:r>
                      <a:endParaRPr lang="nl-NL" dirty="0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buNone/>
                      </a:pPr>
                      <a:r>
                        <a:rPr lang="nl-NL" sz="2400" kern="1200" dirty="0">
                          <a:solidFill>
                            <a:srgbClr val="FFFFFF"/>
                          </a:solidFill>
                          <a:effectLst/>
                        </a:rPr>
                        <a:t>Kosten</a:t>
                      </a:r>
                      <a:endParaRPr lang="nl-NL" dirty="0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buNone/>
                      </a:pPr>
                      <a:r>
                        <a:rPr lang="nl-NL" sz="2400" kern="1200" dirty="0">
                          <a:solidFill>
                            <a:srgbClr val="FFFFFF"/>
                          </a:solidFill>
                          <a:effectLst/>
                        </a:rPr>
                        <a:t>Snelheid</a:t>
                      </a:r>
                      <a:endParaRPr lang="nl-NL" dirty="0">
                        <a:effectLst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034915556"/>
                  </a:ext>
                </a:extLst>
              </a:tr>
              <a:tr h="1055751">
                <a:tc>
                  <a:txBody>
                    <a:bodyPr/>
                    <a:lstStyle/>
                    <a:p>
                      <a:pPr marL="0" algn="l" rtl="0" eaLnBrk="1" latinLnBrk="0" hangingPunct="1">
                        <a:buNone/>
                      </a:pPr>
                      <a:r>
                        <a:rPr lang="nl-NL" sz="2400" kern="1200" dirty="0">
                          <a:solidFill>
                            <a:srgbClr val="000000"/>
                          </a:solidFill>
                          <a:effectLst/>
                        </a:rPr>
                        <a:t>Elektriciteit</a:t>
                      </a:r>
                      <a:endParaRPr lang="nl-NL" dirty="0">
                        <a:effectLst/>
                      </a:endParaRPr>
                    </a:p>
                    <a:p>
                      <a:pPr marL="0" algn="l" rtl="0" eaLnBrk="1" latinLnBrk="0" hangingPunct="1">
                        <a:buNone/>
                      </a:pPr>
                      <a:r>
                        <a:rPr lang="nl-NL" sz="2400" kern="1200" dirty="0">
                          <a:solidFill>
                            <a:srgbClr val="000000"/>
                          </a:solidFill>
                          <a:effectLst/>
                        </a:rPr>
                        <a:t>(UTP-kabel)</a:t>
                      </a:r>
                      <a:endParaRPr lang="nl-NL" dirty="0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buNone/>
                      </a:pPr>
                      <a:r>
                        <a:rPr lang="nl-NL" sz="2400" kern="1200" dirty="0">
                          <a:solidFill>
                            <a:srgbClr val="000000"/>
                          </a:solidFill>
                          <a:effectLst/>
                        </a:rPr>
                        <a:t>••</a:t>
                      </a:r>
                      <a:endParaRPr lang="nl-NL" dirty="0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buNone/>
                      </a:pPr>
                      <a:r>
                        <a:rPr lang="nl-NL" sz="2400" kern="1200" dirty="0">
                          <a:solidFill>
                            <a:srgbClr val="000000"/>
                          </a:solidFill>
                          <a:effectLst/>
                        </a:rPr>
                        <a:t>••</a:t>
                      </a:r>
                      <a:endParaRPr lang="nl-NL" dirty="0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buNone/>
                      </a:pPr>
                      <a:r>
                        <a:rPr lang="nl-NL" sz="2400" kern="1200" dirty="0">
                          <a:solidFill>
                            <a:srgbClr val="000000"/>
                          </a:solidFill>
                          <a:effectLst/>
                        </a:rPr>
                        <a:t>••</a:t>
                      </a:r>
                      <a:endParaRPr lang="nl-NL" dirty="0">
                        <a:effectLst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231515601"/>
                  </a:ext>
                </a:extLst>
              </a:tr>
              <a:tr h="1055751">
                <a:tc>
                  <a:txBody>
                    <a:bodyPr/>
                    <a:lstStyle/>
                    <a:p>
                      <a:pPr marL="0" algn="l" rtl="0" eaLnBrk="1" latinLnBrk="0" hangingPunct="1">
                        <a:buNone/>
                      </a:pPr>
                      <a:r>
                        <a:rPr lang="nl-NL" sz="2400" kern="1200" dirty="0">
                          <a:solidFill>
                            <a:srgbClr val="000000"/>
                          </a:solidFill>
                          <a:effectLst/>
                        </a:rPr>
                        <a:t>Radiogolven</a:t>
                      </a:r>
                      <a:br>
                        <a:rPr lang="nl-NL" sz="2400" kern="1200" dirty="0">
                          <a:solidFill>
                            <a:srgbClr val="000000"/>
                          </a:solidFill>
                          <a:effectLst/>
                        </a:rPr>
                      </a:br>
                      <a:r>
                        <a:rPr lang="nl-NL" sz="2400" kern="1200" dirty="0">
                          <a:solidFill>
                            <a:srgbClr val="000000"/>
                          </a:solidFill>
                          <a:effectLst/>
                        </a:rPr>
                        <a:t>(</a:t>
                      </a:r>
                      <a:r>
                        <a:rPr lang="nl-NL" sz="2400" kern="1200" dirty="0" err="1">
                          <a:solidFill>
                            <a:srgbClr val="000000"/>
                          </a:solidFill>
                          <a:effectLst/>
                        </a:rPr>
                        <a:t>WiFi</a:t>
                      </a:r>
                      <a:r>
                        <a:rPr lang="nl-NL" sz="2400" kern="1200" dirty="0">
                          <a:solidFill>
                            <a:srgbClr val="000000"/>
                          </a:solidFill>
                          <a:effectLst/>
                        </a:rPr>
                        <a:t>)</a:t>
                      </a:r>
                      <a:endParaRPr lang="nl-NL" dirty="0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buNone/>
                      </a:pPr>
                      <a:r>
                        <a:rPr lang="nl-NL" sz="2400" kern="1200" dirty="0">
                          <a:solidFill>
                            <a:srgbClr val="000000"/>
                          </a:solidFill>
                          <a:effectLst/>
                        </a:rPr>
                        <a:t>•</a:t>
                      </a:r>
                      <a:endParaRPr lang="nl-NL" dirty="0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buNone/>
                      </a:pPr>
                      <a:r>
                        <a:rPr lang="nl-NL" sz="2400" kern="1200" dirty="0">
                          <a:solidFill>
                            <a:srgbClr val="000000"/>
                          </a:solidFill>
                          <a:effectLst/>
                        </a:rPr>
                        <a:t>•</a:t>
                      </a:r>
                      <a:endParaRPr lang="nl-NL" dirty="0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buNone/>
                      </a:pPr>
                      <a:r>
                        <a:rPr lang="nl-NL" sz="2400" kern="1200" dirty="0">
                          <a:solidFill>
                            <a:srgbClr val="000000"/>
                          </a:solidFill>
                          <a:effectLst/>
                        </a:rPr>
                        <a:t>•</a:t>
                      </a:r>
                      <a:endParaRPr lang="nl-NL" dirty="0">
                        <a:effectLst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872409248"/>
                  </a:ext>
                </a:extLst>
              </a:tr>
              <a:tr h="1055751">
                <a:tc>
                  <a:txBody>
                    <a:bodyPr/>
                    <a:lstStyle/>
                    <a:p>
                      <a:pPr marL="0" algn="l" rtl="0" eaLnBrk="1" latinLnBrk="0" hangingPunct="1">
                        <a:buNone/>
                      </a:pPr>
                      <a:r>
                        <a:rPr lang="nl-NL" sz="2400" kern="1200" dirty="0">
                          <a:solidFill>
                            <a:srgbClr val="000000"/>
                          </a:solidFill>
                          <a:effectLst/>
                        </a:rPr>
                        <a:t>Licht</a:t>
                      </a:r>
                      <a:br>
                        <a:rPr lang="nl-NL" sz="2400" kern="1200" dirty="0">
                          <a:solidFill>
                            <a:srgbClr val="000000"/>
                          </a:solidFill>
                          <a:effectLst/>
                        </a:rPr>
                      </a:br>
                      <a:r>
                        <a:rPr lang="nl-NL" sz="2400" kern="1200" dirty="0">
                          <a:solidFill>
                            <a:srgbClr val="000000"/>
                          </a:solidFill>
                          <a:effectLst/>
                        </a:rPr>
                        <a:t>(glasvezel)</a:t>
                      </a:r>
                      <a:endParaRPr lang="nl-NL" dirty="0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buNone/>
                      </a:pPr>
                      <a:r>
                        <a:rPr lang="nl-NL" sz="2400" kern="1200" dirty="0">
                          <a:solidFill>
                            <a:srgbClr val="000000"/>
                          </a:solidFill>
                          <a:effectLst/>
                        </a:rPr>
                        <a:t>•••</a:t>
                      </a:r>
                      <a:endParaRPr lang="nl-NL" dirty="0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buNone/>
                      </a:pPr>
                      <a:r>
                        <a:rPr lang="nl-NL" sz="2400" kern="1200" dirty="0">
                          <a:solidFill>
                            <a:srgbClr val="000000"/>
                          </a:solidFill>
                          <a:effectLst/>
                        </a:rPr>
                        <a:t>•••</a:t>
                      </a:r>
                      <a:endParaRPr lang="nl-NL" dirty="0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buNone/>
                      </a:pPr>
                      <a:r>
                        <a:rPr lang="nl-NL" sz="2400" kern="1200" dirty="0">
                          <a:solidFill>
                            <a:srgbClr val="000000"/>
                          </a:solidFill>
                          <a:effectLst/>
                        </a:rPr>
                        <a:t>•••</a:t>
                      </a:r>
                      <a:endParaRPr lang="nl-NL" dirty="0">
                        <a:effectLst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1485573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42684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B5E7A5A-D034-2429-20AB-AD67AF3429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Snelheid van internet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5BD9DCA-3D65-EC48-4E79-FFD014C9B8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nl-NL" dirty="0" err="1"/>
              <a:t>Latency</a:t>
            </a:r>
            <a:r>
              <a:rPr lang="nl-NL" dirty="0"/>
              <a:t>: reistijd van een pakketje</a:t>
            </a:r>
          </a:p>
          <a:p>
            <a:r>
              <a:rPr lang="nl-NL" dirty="0"/>
              <a:t>Bandbreedte: Hoeveelheid data per seconde verstuurd kan worden</a:t>
            </a:r>
          </a:p>
          <a:p>
            <a:endParaRPr lang="nl-NL" dirty="0"/>
          </a:p>
          <a:p>
            <a:r>
              <a:rPr lang="nl-NL" dirty="0"/>
              <a:t>Veel bandbreedte betekent niet altijd weinig </a:t>
            </a:r>
            <a:r>
              <a:rPr lang="nl-NL" dirty="0" err="1"/>
              <a:t>latency</a:t>
            </a:r>
            <a:endParaRPr lang="nl-NL" dirty="0"/>
          </a:p>
          <a:p>
            <a:pPr lvl="1">
              <a:buFont typeface="Courier New" panose="020B0604020202020204" pitchFamily="34" charset="0"/>
              <a:buChar char="o"/>
            </a:pPr>
            <a:r>
              <a:rPr lang="nl-NL" dirty="0" err="1"/>
              <a:t>Satelieten</a:t>
            </a:r>
            <a:r>
              <a:rPr lang="nl-NL" dirty="0"/>
              <a:t> hebben een hoge bandbreedte maar ook hoge </a:t>
            </a:r>
            <a:r>
              <a:rPr lang="nl-NL" dirty="0" err="1"/>
              <a:t>latency</a:t>
            </a:r>
          </a:p>
          <a:p>
            <a:pPr lvl="1">
              <a:buFont typeface="Courier New" panose="020B0604020202020204" pitchFamily="34" charset="0"/>
              <a:buChar char="o"/>
            </a:pPr>
            <a:endParaRPr lang="nl-NL" dirty="0"/>
          </a:p>
          <a:p>
            <a:r>
              <a:rPr lang="nl-NL" dirty="0"/>
              <a:t>Als de </a:t>
            </a:r>
            <a:r>
              <a:rPr lang="nl-NL" dirty="0" err="1"/>
              <a:t>latency</a:t>
            </a:r>
            <a:r>
              <a:rPr lang="nl-NL" dirty="0"/>
              <a:t> te hoog wordt krijgt de gebruiker last van lag (systeem lijkt vast te lopen/traag voort bewegen)</a:t>
            </a:r>
          </a:p>
        </p:txBody>
      </p:sp>
    </p:spTree>
    <p:extLst>
      <p:ext uri="{BB962C8B-B14F-4D97-AF65-F5344CB8AC3E}">
        <p14:creationId xmlns:p14="http://schemas.microsoft.com/office/powerpoint/2010/main" val="37255993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7743EA4-7284-83A1-B735-52FA33CB43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Het OSI lagen model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0DAF76C-4980-DE7C-073B-620781D061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0107" y="1825625"/>
            <a:ext cx="6779006" cy="4329144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nl-NL" dirty="0"/>
              <a:t>In het begin had ieder programma zijn eigen manier van bits versturen</a:t>
            </a:r>
          </a:p>
          <a:p>
            <a:r>
              <a:rPr lang="nl-NL" dirty="0"/>
              <a:t>Later kwam er een standaard model: het OSI-model</a:t>
            </a:r>
          </a:p>
          <a:p>
            <a:r>
              <a:rPr lang="nl-NL" dirty="0"/>
              <a:t>7 lagen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nl-NL" dirty="0"/>
              <a:t>Van fysiek (bits) tot wat de applicatie precies nodig heeft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nl-NL" dirty="0"/>
              <a:t>Elke laag heeft zijn verantwoordelijkheid en communiceert met de laag erboven en onder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nl-NL" dirty="0"/>
              <a:t>Programmeur gebruikt bovenste laag en al de rest gaat vanzelf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42E55755-E999-DBEA-B997-AAF13591F9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88336" y="898471"/>
            <a:ext cx="4686300" cy="541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32984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7743EA4-7284-83A1-B735-52FA33CB43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Het IP model (versimpeld OSI)</a:t>
            </a:r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27601A10-897A-A624-6AC3-8E90C587BE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2561" y="1697731"/>
            <a:ext cx="5612722" cy="4808182"/>
          </a:xfrm>
          <a:prstGeom prst="rect">
            <a:avLst/>
          </a:prstGeom>
        </p:spPr>
      </p:pic>
      <p:sp>
        <p:nvSpPr>
          <p:cNvPr id="9" name="Tijdelijke aanduiding voor inhoud 2">
            <a:extLst>
              <a:ext uri="{FF2B5EF4-FFF2-40B4-BE49-F238E27FC236}">
                <a16:creationId xmlns:a16="http://schemas.microsoft.com/office/drawing/2014/main" id="{63F6AF5B-5392-DA87-79C3-6F31C916F8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3896403" cy="4329144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nl-NL" dirty="0"/>
              <a:t>Neemt de bovenste 3 lagen die met de applicatie te maken hebben samen</a:t>
            </a:r>
          </a:p>
        </p:txBody>
      </p:sp>
    </p:spTree>
    <p:extLst>
      <p:ext uri="{BB962C8B-B14F-4D97-AF65-F5344CB8AC3E}">
        <p14:creationId xmlns:p14="http://schemas.microsoft.com/office/powerpoint/2010/main" val="38401622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A5ED35C-43ED-A580-9FA3-65B506AAFF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Voordelen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7067FF8-2EA9-339A-BDDE-210C29842A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nl-NL" dirty="0"/>
              <a:t>Modulariteit: Je kan één laag aanpassen zonder de andere lagen te moeten aanpassen (bv. Wifi en ethernet wisselen)</a:t>
            </a:r>
          </a:p>
          <a:p>
            <a:endParaRPr lang="nl-NL" dirty="0"/>
          </a:p>
          <a:p>
            <a:r>
              <a:rPr lang="nl-NL" dirty="0"/>
              <a:t>Standaardisatie: Apparaten van verschillende bedrijven kunnen toch communiceren met elkaar</a:t>
            </a:r>
          </a:p>
        </p:txBody>
      </p:sp>
      <p:pic>
        <p:nvPicPr>
          <p:cNvPr id="4" name="Afbeelding 3" descr="Wi-Fi 6 vs. Ethernet: Which is Better?">
            <a:extLst>
              <a:ext uri="{FF2B5EF4-FFF2-40B4-BE49-F238E27FC236}">
                <a16:creationId xmlns:a16="http://schemas.microsoft.com/office/drawing/2014/main" id="{6355E209-F37B-1C15-5762-B6CB1BB1AD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93290" y="18772"/>
            <a:ext cx="2046859" cy="1701000"/>
          </a:xfrm>
          <a:prstGeom prst="rect">
            <a:avLst/>
          </a:prstGeom>
        </p:spPr>
      </p:pic>
      <p:pic>
        <p:nvPicPr>
          <p:cNvPr id="5" name="Afbeelding 4" descr="Android vs iOS, dit zijn de belangrijkste verschillen">
            <a:extLst>
              <a:ext uri="{FF2B5EF4-FFF2-40B4-BE49-F238E27FC236}">
                <a16:creationId xmlns:a16="http://schemas.microsoft.com/office/drawing/2014/main" id="{1063B97C-41A3-E99E-AAE1-88AEB885A5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5569" y="4366241"/>
            <a:ext cx="3387386" cy="2076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85653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4ED5269-8777-01C5-F61A-1697CE4FB4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Twee soorten netwerken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7D41E1A-4451-0225-89AB-FB1DBD12A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549553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nl-NL" b="1" dirty="0"/>
              <a:t>LAN (</a:t>
            </a:r>
            <a:r>
              <a:rPr lang="nl-NL" b="1" dirty="0" err="1"/>
              <a:t>Local</a:t>
            </a:r>
            <a:r>
              <a:rPr lang="nl-NL" b="1" dirty="0"/>
              <a:t> Area Network)</a:t>
            </a:r>
          </a:p>
          <a:p>
            <a:r>
              <a:rPr lang="nl-NL" dirty="0"/>
              <a:t>Netwerk waarvan één iemand eigenaar is van alle infrastructuur (bv. Schoolnetwerk)</a:t>
            </a:r>
          </a:p>
        </p:txBody>
      </p:sp>
      <p:sp>
        <p:nvSpPr>
          <p:cNvPr id="6" name="Tijdelijke aanduiding voor inhoud 2">
            <a:extLst>
              <a:ext uri="{FF2B5EF4-FFF2-40B4-BE49-F238E27FC236}">
                <a16:creationId xmlns:a16="http://schemas.microsoft.com/office/drawing/2014/main" id="{46026CDB-DBD9-ADD4-B28A-1E637F150526}"/>
              </a:ext>
            </a:extLst>
          </p:cNvPr>
          <p:cNvSpPr txBox="1">
            <a:spLocks/>
          </p:cNvSpPr>
          <p:nvPr/>
        </p:nvSpPr>
        <p:spPr>
          <a:xfrm>
            <a:off x="6295065" y="1824444"/>
            <a:ext cx="4679507" cy="435133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l-NL" b="1" dirty="0"/>
              <a:t>WAN (Wide Area Network)</a:t>
            </a:r>
          </a:p>
          <a:p>
            <a:r>
              <a:rPr lang="nl-NL" dirty="0"/>
              <a:t>Netwerk met verschillende eigenaren (bv. Internet) waar bedrijven onderhoud van doen (bv. KPN)</a:t>
            </a:r>
          </a:p>
        </p:txBody>
      </p:sp>
      <p:pic>
        <p:nvPicPr>
          <p:cNvPr id="7" name="Afbeelding 6" descr="What is LAN? What is WAN? And What is NAT?">
            <a:extLst>
              <a:ext uri="{FF2B5EF4-FFF2-40B4-BE49-F238E27FC236}">
                <a16:creationId xmlns:a16="http://schemas.microsoft.com/office/drawing/2014/main" id="{CB8084DA-0B37-D627-9355-816EC2101F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3919" y="4271040"/>
            <a:ext cx="4466486" cy="2503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85653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132FE2D-A8B8-8AC2-FEA5-09D8E40477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Cliffhanger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FBC8C66-CE08-AE64-F8D1-00A5D532D2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nl-NL" dirty="0"/>
              <a:t>We kunnen nu data (als bits) versturen over koper, glasvezel of radiogolven.</a:t>
            </a:r>
          </a:p>
          <a:p>
            <a:r>
              <a:rPr lang="nl-NL" dirty="0"/>
              <a:t>Enkel hoe weet het netwerk naar wie we die data moeten sturen?</a:t>
            </a:r>
          </a:p>
        </p:txBody>
      </p:sp>
      <p:pic>
        <p:nvPicPr>
          <p:cNvPr id="4" name="Afbeelding 3" descr="Glasvezel of kabel? Vergelijking van snelheid, kosten en toekomstbestendigheid">
            <a:extLst>
              <a:ext uri="{FF2B5EF4-FFF2-40B4-BE49-F238E27FC236}">
                <a16:creationId xmlns:a16="http://schemas.microsoft.com/office/drawing/2014/main" id="{BEDFB938-DD31-77BF-C97C-3423E9B7CD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43289" y="3438193"/>
            <a:ext cx="5305425" cy="3419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2193773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Breedbeeld</PresentationFormat>
  <Paragraphs>0</Paragraphs>
  <Slides>9</Slides>
  <Notes>0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9</vt:i4>
      </vt:variant>
    </vt:vector>
  </HeadingPairs>
  <TitlesOfParts>
    <vt:vector size="10" baseType="lpstr">
      <vt:lpstr>Kantoorthema</vt:lpstr>
      <vt:lpstr>Het lagenmodel + fysieke laag</vt:lpstr>
      <vt:lpstr>Herhaling van T2 Digitale informatie</vt:lpstr>
      <vt:lpstr>Verschillende opties om te versturen</vt:lpstr>
      <vt:lpstr>Snelheid van internet</vt:lpstr>
      <vt:lpstr>Het OSI lagen model</vt:lpstr>
      <vt:lpstr>Het IP model (versimpeld OSI)</vt:lpstr>
      <vt:lpstr>Voordelen</vt:lpstr>
      <vt:lpstr>Twee soorten netwerken</vt:lpstr>
      <vt:lpstr>Cliffhanger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152</cp:revision>
  <dcterms:created xsi:type="dcterms:W3CDTF">2026-09-04T17:38:59Z</dcterms:created>
  <dcterms:modified xsi:type="dcterms:W3CDTF">2026-09-04T18:05:10Z</dcterms:modified>
</cp:coreProperties>
</file>