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3" r:id="rId4"/>
    <p:sldId id="263" r:id="rId5"/>
    <p:sldId id="268" r:id="rId6"/>
    <p:sldId id="269" r:id="rId7"/>
    <p:sldId id="266" r:id="rId8"/>
    <p:sldId id="270" r:id="rId9"/>
    <p:sldId id="271" r:id="rId10"/>
    <p:sldId id="272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E2A46E-4339-42BC-6743-35706E5746D9}" v="67" dt="2026-09-19T12:54:15.222"/>
    <p1510:client id="{2D30F57C-ADDE-B549-8A31-93577872C282}" v="554" dt="2026-09-19T09:41:03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27"/>
  </p:normalViewPr>
  <p:slideViewPr>
    <p:cSldViewPr snapToGrid="0">
      <p:cViewPr varScale="1">
        <p:scale>
          <a:sx n="110" d="100"/>
          <a:sy n="110" d="100"/>
        </p:scale>
        <p:origin x="6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gers, M." userId="S::seg@emmauscollege.nl::d47d17e7-31c9-4ef7-abee-9d5132281935" providerId="AD" clId="Web-{1FE2A46E-4339-42BC-6743-35706E5746D9}"/>
    <pc:docChg chg="addSld modSld sldOrd">
      <pc:chgData name="Segers, M." userId="S::seg@emmauscollege.nl::d47d17e7-31c9-4ef7-abee-9d5132281935" providerId="AD" clId="Web-{1FE2A46E-4339-42BC-6743-35706E5746D9}" dt="2026-09-19T12:54:15.222" v="63"/>
      <pc:docMkLst>
        <pc:docMk/>
      </pc:docMkLst>
      <pc:sldChg chg="ord">
        <pc:chgData name="Segers, M." userId="S::seg@emmauscollege.nl::d47d17e7-31c9-4ef7-abee-9d5132281935" providerId="AD" clId="Web-{1FE2A46E-4339-42BC-6743-35706E5746D9}" dt="2026-09-19T12:54:15.222" v="63"/>
        <pc:sldMkLst>
          <pc:docMk/>
          <pc:sldMk cId="542193773" sldId="263"/>
        </pc:sldMkLst>
      </pc:sldChg>
      <pc:sldChg chg="addSp delSp modSp add replId">
        <pc:chgData name="Segers, M." userId="S::seg@emmauscollege.nl::d47d17e7-31c9-4ef7-abee-9d5132281935" providerId="AD" clId="Web-{1FE2A46E-4339-42BC-6743-35706E5746D9}" dt="2026-09-19T12:54:07.378" v="62" actId="1076"/>
        <pc:sldMkLst>
          <pc:docMk/>
          <pc:sldMk cId="3208099346" sldId="273"/>
        </pc:sldMkLst>
        <pc:spChg chg="mod">
          <ac:chgData name="Segers, M." userId="S::seg@emmauscollege.nl::d47d17e7-31c9-4ef7-abee-9d5132281935" providerId="AD" clId="Web-{1FE2A46E-4339-42BC-6743-35706E5746D9}" dt="2026-09-19T12:53:01.141" v="2" actId="20577"/>
          <ac:spMkLst>
            <pc:docMk/>
            <pc:sldMk cId="3208099346" sldId="273"/>
            <ac:spMk id="2" creationId="{70EAC5F4-37A0-A0ED-0EB9-B5194A0D7375}"/>
          </ac:spMkLst>
        </pc:spChg>
        <pc:spChg chg="mod">
          <ac:chgData name="Segers, M." userId="S::seg@emmauscollege.nl::d47d17e7-31c9-4ef7-abee-9d5132281935" providerId="AD" clId="Web-{1FE2A46E-4339-42BC-6743-35706E5746D9}" dt="2026-09-19T12:53:50.222" v="58" actId="20577"/>
          <ac:spMkLst>
            <pc:docMk/>
            <pc:sldMk cId="3208099346" sldId="273"/>
            <ac:spMk id="3" creationId="{5642AE9E-03FF-1AEB-C98E-9054175B3E14}"/>
          </ac:spMkLst>
        </pc:spChg>
        <pc:picChg chg="add mod">
          <ac:chgData name="Segers, M." userId="S::seg@emmauscollege.nl::d47d17e7-31c9-4ef7-abee-9d5132281935" providerId="AD" clId="Web-{1FE2A46E-4339-42BC-6743-35706E5746D9}" dt="2026-09-19T12:54:07.378" v="62" actId="1076"/>
          <ac:picMkLst>
            <pc:docMk/>
            <pc:sldMk cId="3208099346" sldId="273"/>
            <ac:picMk id="4" creationId="{4B04B08F-80EE-4CAE-CF13-312B11A4DBE3}"/>
          </ac:picMkLst>
        </pc:picChg>
        <pc:picChg chg="del">
          <ac:chgData name="Segers, M." userId="S::seg@emmauscollege.nl::d47d17e7-31c9-4ef7-abee-9d5132281935" providerId="AD" clId="Web-{1FE2A46E-4339-42BC-6743-35706E5746D9}" dt="2026-09-19T12:53:21.205" v="12"/>
          <ac:picMkLst>
            <pc:docMk/>
            <pc:sldMk cId="3208099346" sldId="273"/>
            <ac:picMk id="5" creationId="{8F15F69B-E7DD-617D-748E-AEC41E1A6C98}"/>
          </ac:picMkLst>
        </pc:picChg>
      </pc:sldChg>
    </pc:docChg>
  </pc:docChgLst>
  <pc:docChgLst>
    <pc:chgData name="Segers, M." userId="d47d17e7-31c9-4ef7-abee-9d5132281935" providerId="ADAL" clId="{CEE40CAA-8423-5DBD-AD8D-01A1C159C4EE}"/>
    <pc:docChg chg="undo custSel addSld delSld modSld">
      <pc:chgData name="Segers, M." userId="d47d17e7-31c9-4ef7-abee-9d5132281935" providerId="ADAL" clId="{CEE40CAA-8423-5DBD-AD8D-01A1C159C4EE}" dt="2026-09-19T09:42:16.506" v="2505" actId="20577"/>
      <pc:docMkLst>
        <pc:docMk/>
      </pc:docMkLst>
      <pc:sldChg chg="modSp mod">
        <pc:chgData name="Segers, M." userId="d47d17e7-31c9-4ef7-abee-9d5132281935" providerId="ADAL" clId="{CEE40CAA-8423-5DBD-AD8D-01A1C159C4EE}" dt="2026-09-19T09:10:36.485" v="25" actId="20577"/>
        <pc:sldMkLst>
          <pc:docMk/>
          <pc:sldMk cId="3351439039" sldId="256"/>
        </pc:sldMkLst>
        <pc:spChg chg="mod">
          <ac:chgData name="Segers, M." userId="d47d17e7-31c9-4ef7-abee-9d5132281935" providerId="ADAL" clId="{CEE40CAA-8423-5DBD-AD8D-01A1C159C4EE}" dt="2026-09-19T09:10:36.485" v="25" actId="20577"/>
          <ac:spMkLst>
            <pc:docMk/>
            <pc:sldMk cId="3351439039" sldId="256"/>
            <ac:spMk id="2" creationId="{00000000-0000-0000-0000-000000000000}"/>
          </ac:spMkLst>
        </pc:spChg>
      </pc:sldChg>
      <pc:sldChg chg="del">
        <pc:chgData name="Segers, M." userId="d47d17e7-31c9-4ef7-abee-9d5132281935" providerId="ADAL" clId="{CEE40CAA-8423-5DBD-AD8D-01A1C159C4EE}" dt="2026-09-19T09:10:44.164" v="27" actId="2696"/>
        <pc:sldMkLst>
          <pc:docMk/>
          <pc:sldMk cId="254268412" sldId="258"/>
        </pc:sldMkLst>
      </pc:sldChg>
      <pc:sldChg chg="del">
        <pc:chgData name="Segers, M." userId="d47d17e7-31c9-4ef7-abee-9d5132281935" providerId="ADAL" clId="{CEE40CAA-8423-5DBD-AD8D-01A1C159C4EE}" dt="2026-09-19T09:10:43.559" v="26" actId="2696"/>
        <pc:sldMkLst>
          <pc:docMk/>
          <pc:sldMk cId="3443298419" sldId="259"/>
        </pc:sldMkLst>
      </pc:sldChg>
      <pc:sldChg chg="del">
        <pc:chgData name="Segers, M." userId="d47d17e7-31c9-4ef7-abee-9d5132281935" providerId="ADAL" clId="{CEE40CAA-8423-5DBD-AD8D-01A1C159C4EE}" dt="2026-09-19T09:10:46.274" v="28" actId="2696"/>
        <pc:sldMkLst>
          <pc:docMk/>
          <pc:sldMk cId="1371108634" sldId="264"/>
        </pc:sldMkLst>
      </pc:sldChg>
      <pc:sldChg chg="del">
        <pc:chgData name="Segers, M." userId="d47d17e7-31c9-4ef7-abee-9d5132281935" providerId="ADAL" clId="{CEE40CAA-8423-5DBD-AD8D-01A1C159C4EE}" dt="2026-09-19T09:10:50.120" v="30" actId="2696"/>
        <pc:sldMkLst>
          <pc:docMk/>
          <pc:sldMk cId="124620327" sldId="265"/>
        </pc:sldMkLst>
      </pc:sldChg>
      <pc:sldChg chg="addSp modSp add del mod modAnim">
        <pc:chgData name="Segers, M." userId="d47d17e7-31c9-4ef7-abee-9d5132281935" providerId="ADAL" clId="{CEE40CAA-8423-5DBD-AD8D-01A1C159C4EE}" dt="2026-09-19T09:31:16.946" v="1361"/>
        <pc:sldMkLst>
          <pc:docMk/>
          <pc:sldMk cId="3104989426" sldId="266"/>
        </pc:sldMkLst>
        <pc:spChg chg="mod">
          <ac:chgData name="Segers, M." userId="d47d17e7-31c9-4ef7-abee-9d5132281935" providerId="ADAL" clId="{CEE40CAA-8423-5DBD-AD8D-01A1C159C4EE}" dt="2026-09-19T09:25:59.274" v="893" actId="20577"/>
          <ac:spMkLst>
            <pc:docMk/>
            <pc:sldMk cId="3104989426" sldId="266"/>
            <ac:spMk id="2" creationId="{8F7269D1-9337-5555-1C67-B8980F979E44}"/>
          </ac:spMkLst>
        </pc:spChg>
        <pc:spChg chg="add mod">
          <ac:chgData name="Segers, M." userId="d47d17e7-31c9-4ef7-abee-9d5132281935" providerId="ADAL" clId="{CEE40CAA-8423-5DBD-AD8D-01A1C159C4EE}" dt="2026-09-19T09:30:32.770" v="1315" actId="14100"/>
          <ac:spMkLst>
            <pc:docMk/>
            <pc:sldMk cId="3104989426" sldId="266"/>
            <ac:spMk id="5" creationId="{3091A46D-6B4D-39C7-7C29-7B3742D9CBEB}"/>
          </ac:spMkLst>
        </pc:spChg>
        <pc:spChg chg="mod">
          <ac:chgData name="Segers, M." userId="d47d17e7-31c9-4ef7-abee-9d5132281935" providerId="ADAL" clId="{CEE40CAA-8423-5DBD-AD8D-01A1C159C4EE}" dt="2026-09-19T09:27:19.372" v="1058" actId="14100"/>
          <ac:spMkLst>
            <pc:docMk/>
            <pc:sldMk cId="3104989426" sldId="266"/>
            <ac:spMk id="6" creationId="{3CFAD73C-FDDE-04D2-DF10-8AD48E5B8D1B}"/>
          </ac:spMkLst>
        </pc:spChg>
        <pc:picChg chg="mod">
          <ac:chgData name="Segers, M." userId="d47d17e7-31c9-4ef7-abee-9d5132281935" providerId="ADAL" clId="{CEE40CAA-8423-5DBD-AD8D-01A1C159C4EE}" dt="2026-09-19T09:27:12.772" v="1045" actId="1076"/>
          <ac:picMkLst>
            <pc:docMk/>
            <pc:sldMk cId="3104989426" sldId="266"/>
            <ac:picMk id="4" creationId="{A593E7A4-8128-8055-EEF6-52077C1D720D}"/>
          </ac:picMkLst>
        </pc:picChg>
      </pc:sldChg>
      <pc:sldChg chg="addSp modSp new mod modAnim">
        <pc:chgData name="Segers, M." userId="d47d17e7-31c9-4ef7-abee-9d5132281935" providerId="ADAL" clId="{CEE40CAA-8423-5DBD-AD8D-01A1C159C4EE}" dt="2026-09-19T09:35:31.881" v="1922" actId="20577"/>
        <pc:sldMkLst>
          <pc:docMk/>
          <pc:sldMk cId="3975633467" sldId="268"/>
        </pc:sldMkLst>
        <pc:spChg chg="mod">
          <ac:chgData name="Segers, M." userId="d47d17e7-31c9-4ef7-abee-9d5132281935" providerId="ADAL" clId="{CEE40CAA-8423-5DBD-AD8D-01A1C159C4EE}" dt="2026-09-19T09:35:31.881" v="1922" actId="20577"/>
          <ac:spMkLst>
            <pc:docMk/>
            <pc:sldMk cId="3975633467" sldId="268"/>
            <ac:spMk id="2" creationId="{5ACC75C8-B92D-FBCD-3120-AC8627F2EFBA}"/>
          </ac:spMkLst>
        </pc:spChg>
        <pc:spChg chg="mod">
          <ac:chgData name="Segers, M." userId="d47d17e7-31c9-4ef7-abee-9d5132281935" providerId="ADAL" clId="{CEE40CAA-8423-5DBD-AD8D-01A1C159C4EE}" dt="2026-09-19T09:13:36.035" v="250" actId="27636"/>
          <ac:spMkLst>
            <pc:docMk/>
            <pc:sldMk cId="3975633467" sldId="268"/>
            <ac:spMk id="3" creationId="{2DB2D1B0-E375-C44C-C597-1666BF146A2D}"/>
          </ac:spMkLst>
        </pc:spChg>
        <pc:spChg chg="add mod">
          <ac:chgData name="Segers, M." userId="d47d17e7-31c9-4ef7-abee-9d5132281935" providerId="ADAL" clId="{CEE40CAA-8423-5DBD-AD8D-01A1C159C4EE}" dt="2026-09-19T09:12:38.197" v="191" actId="20577"/>
          <ac:spMkLst>
            <pc:docMk/>
            <pc:sldMk cId="3975633467" sldId="268"/>
            <ac:spMk id="4" creationId="{D5CEE211-45D2-70EF-6904-116D9B9A130D}"/>
          </ac:spMkLst>
        </pc:spChg>
        <pc:spChg chg="add mod">
          <ac:chgData name="Segers, M." userId="d47d17e7-31c9-4ef7-abee-9d5132281935" providerId="ADAL" clId="{CEE40CAA-8423-5DBD-AD8D-01A1C159C4EE}" dt="2026-09-19T09:14:16.050" v="320" actId="1076"/>
          <ac:spMkLst>
            <pc:docMk/>
            <pc:sldMk cId="3975633467" sldId="268"/>
            <ac:spMk id="5" creationId="{4AC95689-E1F9-6B84-30F1-3653ED91DE66}"/>
          </ac:spMkLst>
        </pc:spChg>
        <pc:spChg chg="add mod">
          <ac:chgData name="Segers, M." userId="d47d17e7-31c9-4ef7-abee-9d5132281935" providerId="ADAL" clId="{CEE40CAA-8423-5DBD-AD8D-01A1C159C4EE}" dt="2026-09-19T09:12:49.789" v="197" actId="767"/>
          <ac:spMkLst>
            <pc:docMk/>
            <pc:sldMk cId="3975633467" sldId="268"/>
            <ac:spMk id="6" creationId="{C8132FD9-F164-7D8F-F58B-9259EE45FB96}"/>
          </ac:spMkLst>
        </pc:spChg>
      </pc:sldChg>
      <pc:sldChg chg="modSp add mod modAnim">
        <pc:chgData name="Segers, M." userId="d47d17e7-31c9-4ef7-abee-9d5132281935" providerId="ADAL" clId="{CEE40CAA-8423-5DBD-AD8D-01A1C159C4EE}" dt="2026-09-19T09:33:23.866" v="1679" actId="20577"/>
        <pc:sldMkLst>
          <pc:docMk/>
          <pc:sldMk cId="1964840526" sldId="269"/>
        </pc:sldMkLst>
        <pc:spChg chg="mod">
          <ac:chgData name="Segers, M." userId="d47d17e7-31c9-4ef7-abee-9d5132281935" providerId="ADAL" clId="{CEE40CAA-8423-5DBD-AD8D-01A1C159C4EE}" dt="2026-09-19T09:17:04.857" v="327" actId="20577"/>
          <ac:spMkLst>
            <pc:docMk/>
            <pc:sldMk cId="1964840526" sldId="269"/>
            <ac:spMk id="2" creationId="{04E1241C-10DC-1675-DB23-9FCE415D3EE5}"/>
          </ac:spMkLst>
        </pc:spChg>
        <pc:spChg chg="mod">
          <ac:chgData name="Segers, M." userId="d47d17e7-31c9-4ef7-abee-9d5132281935" providerId="ADAL" clId="{CEE40CAA-8423-5DBD-AD8D-01A1C159C4EE}" dt="2026-09-19T09:17:54.851" v="437" actId="14100"/>
          <ac:spMkLst>
            <pc:docMk/>
            <pc:sldMk cId="1964840526" sldId="269"/>
            <ac:spMk id="3" creationId="{B30F621A-6CD9-DD62-860D-34A69C072B55}"/>
          </ac:spMkLst>
        </pc:spChg>
        <pc:spChg chg="mod">
          <ac:chgData name="Segers, M." userId="d47d17e7-31c9-4ef7-abee-9d5132281935" providerId="ADAL" clId="{CEE40CAA-8423-5DBD-AD8D-01A1C159C4EE}" dt="2026-09-19T09:33:23.866" v="1679" actId="20577"/>
          <ac:spMkLst>
            <pc:docMk/>
            <pc:sldMk cId="1964840526" sldId="269"/>
            <ac:spMk id="5" creationId="{ABF068E0-EF98-DAD9-2448-C76A84D87033}"/>
          </ac:spMkLst>
        </pc:spChg>
      </pc:sldChg>
      <pc:sldChg chg="del">
        <pc:chgData name="Segers, M." userId="d47d17e7-31c9-4ef7-abee-9d5132281935" providerId="ADAL" clId="{CEE40CAA-8423-5DBD-AD8D-01A1C159C4EE}" dt="2026-09-19T09:10:51.639" v="31" actId="2696"/>
        <pc:sldMkLst>
          <pc:docMk/>
          <pc:sldMk cId="3543202587" sldId="269"/>
        </pc:sldMkLst>
      </pc:sldChg>
      <pc:sldChg chg="addSp delSp modSp add mod modAnim">
        <pc:chgData name="Segers, M." userId="d47d17e7-31c9-4ef7-abee-9d5132281935" providerId="ADAL" clId="{CEE40CAA-8423-5DBD-AD8D-01A1C159C4EE}" dt="2026-09-19T09:35:39.863" v="1923"/>
        <pc:sldMkLst>
          <pc:docMk/>
          <pc:sldMk cId="812234063" sldId="270"/>
        </pc:sldMkLst>
        <pc:spChg chg="mod">
          <ac:chgData name="Segers, M." userId="d47d17e7-31c9-4ef7-abee-9d5132281935" providerId="ADAL" clId="{CEE40CAA-8423-5DBD-AD8D-01A1C159C4EE}" dt="2026-09-19T09:31:03.715" v="1359" actId="20577"/>
          <ac:spMkLst>
            <pc:docMk/>
            <pc:sldMk cId="812234063" sldId="270"/>
            <ac:spMk id="2" creationId="{DD61ACEF-1A0E-AADB-89FD-69C913C1518B}"/>
          </ac:spMkLst>
        </pc:spChg>
        <pc:spChg chg="del">
          <ac:chgData name="Segers, M." userId="d47d17e7-31c9-4ef7-abee-9d5132281935" providerId="ADAL" clId="{CEE40CAA-8423-5DBD-AD8D-01A1C159C4EE}" dt="2026-09-19T09:31:10.918" v="1360" actId="478"/>
          <ac:spMkLst>
            <pc:docMk/>
            <pc:sldMk cId="812234063" sldId="270"/>
            <ac:spMk id="5" creationId="{82F283B8-CE85-7398-D6B9-FC24DB9CCBC7}"/>
          </ac:spMkLst>
        </pc:spChg>
        <pc:spChg chg="mod">
          <ac:chgData name="Segers, M." userId="d47d17e7-31c9-4ef7-abee-9d5132281935" providerId="ADAL" clId="{CEE40CAA-8423-5DBD-AD8D-01A1C159C4EE}" dt="2026-09-19T09:35:28.018" v="1921" actId="20577"/>
          <ac:spMkLst>
            <pc:docMk/>
            <pc:sldMk cId="812234063" sldId="270"/>
            <ac:spMk id="6" creationId="{3C97B8DD-9F38-0DCF-0167-759EA3F63CC9}"/>
          </ac:spMkLst>
        </pc:spChg>
        <pc:spChg chg="add del mod">
          <ac:chgData name="Segers, M." userId="d47d17e7-31c9-4ef7-abee-9d5132281935" providerId="ADAL" clId="{CEE40CAA-8423-5DBD-AD8D-01A1C159C4EE}" dt="2026-09-19T09:30:55.014" v="1320" actId="478"/>
          <ac:spMkLst>
            <pc:docMk/>
            <pc:sldMk cId="812234063" sldId="270"/>
            <ac:spMk id="8" creationId="{82ED3471-C6B1-368C-B7FF-5D3EC8765CD2}"/>
          </ac:spMkLst>
        </pc:spChg>
        <pc:spChg chg="add mod">
          <ac:chgData name="Segers, M." userId="d47d17e7-31c9-4ef7-abee-9d5132281935" providerId="ADAL" clId="{CEE40CAA-8423-5DBD-AD8D-01A1C159C4EE}" dt="2026-09-19T09:34:53.124" v="1798" actId="1076"/>
          <ac:spMkLst>
            <pc:docMk/>
            <pc:sldMk cId="812234063" sldId="270"/>
            <ac:spMk id="9" creationId="{A50007CF-DC1F-8DA6-3ED9-A7D4BC9637E5}"/>
          </ac:spMkLst>
        </pc:spChg>
        <pc:picChg chg="del">
          <ac:chgData name="Segers, M." userId="d47d17e7-31c9-4ef7-abee-9d5132281935" providerId="ADAL" clId="{CEE40CAA-8423-5DBD-AD8D-01A1C159C4EE}" dt="2026-09-19T09:30:51.197" v="1318" actId="478"/>
          <ac:picMkLst>
            <pc:docMk/>
            <pc:sldMk cId="812234063" sldId="270"/>
            <ac:picMk id="3" creationId="{1FD42725-C3AD-F5B2-718C-0AFE458C59DC}"/>
          </ac:picMkLst>
        </pc:picChg>
        <pc:picChg chg="del">
          <ac:chgData name="Segers, M." userId="d47d17e7-31c9-4ef7-abee-9d5132281935" providerId="ADAL" clId="{CEE40CAA-8423-5DBD-AD8D-01A1C159C4EE}" dt="2026-09-19T09:30:48.525" v="1317" actId="478"/>
          <ac:picMkLst>
            <pc:docMk/>
            <pc:sldMk cId="812234063" sldId="270"/>
            <ac:picMk id="4" creationId="{FFD59D8C-55C7-8B05-46A0-E80FB316AEDC}"/>
          </ac:picMkLst>
        </pc:picChg>
      </pc:sldChg>
      <pc:sldChg chg="addSp delSp modSp add mod delAnim">
        <pc:chgData name="Segers, M." userId="d47d17e7-31c9-4ef7-abee-9d5132281935" providerId="ADAL" clId="{CEE40CAA-8423-5DBD-AD8D-01A1C159C4EE}" dt="2026-09-19T09:40:54.558" v="2279" actId="1076"/>
        <pc:sldMkLst>
          <pc:docMk/>
          <pc:sldMk cId="2453153785" sldId="271"/>
        </pc:sldMkLst>
        <pc:spChg chg="mod">
          <ac:chgData name="Segers, M." userId="d47d17e7-31c9-4ef7-abee-9d5132281935" providerId="ADAL" clId="{CEE40CAA-8423-5DBD-AD8D-01A1C159C4EE}" dt="2026-09-19T09:36:31.742" v="1981" actId="20577"/>
          <ac:spMkLst>
            <pc:docMk/>
            <pc:sldMk cId="2453153785" sldId="271"/>
            <ac:spMk id="2" creationId="{A3E03F68-DE3E-3EF3-71C7-EA492AD731E6}"/>
          </ac:spMkLst>
        </pc:spChg>
        <pc:spChg chg="mod">
          <ac:chgData name="Segers, M." userId="d47d17e7-31c9-4ef7-abee-9d5132281935" providerId="ADAL" clId="{CEE40CAA-8423-5DBD-AD8D-01A1C159C4EE}" dt="2026-09-19T09:40:24.123" v="2271" actId="20577"/>
          <ac:spMkLst>
            <pc:docMk/>
            <pc:sldMk cId="2453153785" sldId="271"/>
            <ac:spMk id="6" creationId="{EDF565CE-AA5C-53E6-9C8A-E5DB4294B4B3}"/>
          </ac:spMkLst>
        </pc:spChg>
        <pc:spChg chg="del">
          <ac:chgData name="Segers, M." userId="d47d17e7-31c9-4ef7-abee-9d5132281935" providerId="ADAL" clId="{CEE40CAA-8423-5DBD-AD8D-01A1C159C4EE}" dt="2026-09-19T09:36:16.517" v="1939" actId="478"/>
          <ac:spMkLst>
            <pc:docMk/>
            <pc:sldMk cId="2453153785" sldId="271"/>
            <ac:spMk id="9" creationId="{1BD26CC2-BFFA-11A9-E28F-61F2F2E0BAA5}"/>
          </ac:spMkLst>
        </pc:spChg>
        <pc:picChg chg="add mod">
          <ac:chgData name="Segers, M." userId="d47d17e7-31c9-4ef7-abee-9d5132281935" providerId="ADAL" clId="{CEE40CAA-8423-5DBD-AD8D-01A1C159C4EE}" dt="2026-09-19T09:40:54.558" v="2279" actId="1076"/>
          <ac:picMkLst>
            <pc:docMk/>
            <pc:sldMk cId="2453153785" sldId="271"/>
            <ac:picMk id="1026" creationId="{4D2362DE-C7FE-48D9-6DAE-D9EB9E625DC5}"/>
          </ac:picMkLst>
        </pc:picChg>
      </pc:sldChg>
      <pc:sldChg chg="modSp add mod">
        <pc:chgData name="Segers, M." userId="d47d17e7-31c9-4ef7-abee-9d5132281935" providerId="ADAL" clId="{CEE40CAA-8423-5DBD-AD8D-01A1C159C4EE}" dt="2026-09-19T09:42:16.506" v="2505" actId="20577"/>
        <pc:sldMkLst>
          <pc:docMk/>
          <pc:sldMk cId="938339319" sldId="272"/>
        </pc:sldMkLst>
        <pc:spChg chg="mod">
          <ac:chgData name="Segers, M." userId="d47d17e7-31c9-4ef7-abee-9d5132281935" providerId="ADAL" clId="{CEE40CAA-8423-5DBD-AD8D-01A1C159C4EE}" dt="2026-09-19T09:42:16.506" v="2505" actId="20577"/>
          <ac:spMkLst>
            <pc:docMk/>
            <pc:sldMk cId="938339319" sldId="272"/>
            <ac:spMk id="3" creationId="{07D1D964-0B30-5C8E-85FD-1E4FAA1C6AD5}"/>
          </ac:spMkLst>
        </pc:spChg>
      </pc:sldChg>
    </pc:docChg>
  </pc:docChgLst>
  <pc:docChgLst>
    <pc:chgData name="Segers, M." userId="S::seg@emmauscollege.nl::d47d17e7-31c9-4ef7-abee-9d5132281935" providerId="AD" clId="Web-{CEF698ED-C627-09A6-3EA4-CF4D0866ED4F}"/>
    <pc:docChg chg="addSld modSld">
      <pc:chgData name="Segers, M." userId="S::seg@emmauscollege.nl::d47d17e7-31c9-4ef7-abee-9d5132281935" providerId="AD" clId="Web-{CEF698ED-C627-09A6-3EA4-CF4D0866ED4F}" dt="2026-09-04T18:05:05.959" v="769" actId="1076"/>
      <pc:docMkLst>
        <pc:docMk/>
      </pc:docMkLst>
      <pc:sldChg chg="modSp">
        <pc:chgData name="Segers, M." userId="S::seg@emmauscollege.nl::d47d17e7-31c9-4ef7-abee-9d5132281935" providerId="AD" clId="Web-{CEF698ED-C627-09A6-3EA4-CF4D0866ED4F}" dt="2026-09-04T17:40:37.601" v="17" actId="20577"/>
        <pc:sldMkLst>
          <pc:docMk/>
          <pc:sldMk cId="3351439039" sldId="256"/>
        </pc:sldMkLst>
        <pc:spChg chg="mod">
          <ac:chgData name="Segers, M." userId="S::seg@emmauscollege.nl::d47d17e7-31c9-4ef7-abee-9d5132281935" providerId="AD" clId="Web-{CEF698ED-C627-09A6-3EA4-CF4D0866ED4F}" dt="2026-09-04T17:40:31.991" v="14" actId="20577"/>
          <ac:spMkLst>
            <pc:docMk/>
            <pc:sldMk cId="3351439039" sldId="256"/>
            <ac:spMk id="2" creationId="{00000000-0000-0000-0000-000000000000}"/>
          </ac:spMkLst>
        </pc:spChg>
        <pc:spChg chg="mod">
          <ac:chgData name="Segers, M." userId="S::seg@emmauscollege.nl::d47d17e7-31c9-4ef7-abee-9d5132281935" providerId="AD" clId="Web-{CEF698ED-C627-09A6-3EA4-CF4D0866ED4F}" dt="2026-09-04T17:40:37.601" v="17" actId="20577"/>
          <ac:spMkLst>
            <pc:docMk/>
            <pc:sldMk cId="3351439039" sldId="256"/>
            <ac:spMk id="3" creationId="{00000000-0000-0000-0000-000000000000}"/>
          </ac:spMkLst>
        </pc:spChg>
      </pc:sldChg>
      <pc:sldChg chg="addSp modSp new">
        <pc:chgData name="Segers, M." userId="S::seg@emmauscollege.nl::d47d17e7-31c9-4ef7-abee-9d5132281935" providerId="AD" clId="Web-{CEF698ED-C627-09A6-3EA4-CF4D0866ED4F}" dt="2026-09-04T18:00:20.513" v="659" actId="20577"/>
        <pc:sldMkLst>
          <pc:docMk/>
          <pc:sldMk cId="542193773" sldId="263"/>
        </pc:sldMkLst>
        <pc:spChg chg="mod">
          <ac:chgData name="Segers, M." userId="S::seg@emmauscollege.nl::d47d17e7-31c9-4ef7-abee-9d5132281935" providerId="AD" clId="Web-{CEF698ED-C627-09A6-3EA4-CF4D0866ED4F}" dt="2026-09-04T17:58:47.900" v="598" actId="20577"/>
          <ac:spMkLst>
            <pc:docMk/>
            <pc:sldMk cId="542193773" sldId="263"/>
            <ac:spMk id="2" creationId="{4132FE2D-A8B8-8AC2-FEA5-09D8E404773B}"/>
          </ac:spMkLst>
        </pc:spChg>
        <pc:spChg chg="mod">
          <ac:chgData name="Segers, M." userId="S::seg@emmauscollege.nl::d47d17e7-31c9-4ef7-abee-9d5132281935" providerId="AD" clId="Web-{CEF698ED-C627-09A6-3EA4-CF4D0866ED4F}" dt="2026-09-04T18:00:20.513" v="659" actId="20577"/>
          <ac:spMkLst>
            <pc:docMk/>
            <pc:sldMk cId="542193773" sldId="263"/>
            <ac:spMk id="3" creationId="{EFBC8C66-CE08-AE64-F8D1-00A5D532D26F}"/>
          </ac:spMkLst>
        </pc:spChg>
      </pc:sldChg>
    </pc:docChg>
  </pc:docChgLst>
  <pc:docChgLst>
    <pc:chgData name="Segers, M." userId="S::seg@emmauscollege.nl::d47d17e7-31c9-4ef7-abee-9d5132281935" providerId="AD" clId="Web-{052B27BA-F876-4103-F89D-0A1C328D46A9}"/>
    <pc:docChg chg="addSld delSld modSld sldOrd">
      <pc:chgData name="Segers, M." userId="S::seg@emmauscollege.nl::d47d17e7-31c9-4ef7-abee-9d5132281935" providerId="AD" clId="Web-{052B27BA-F876-4103-F89D-0A1C328D46A9}" dt="2026-09-12T15:40:17.544" v="1496" actId="20577"/>
      <pc:docMkLst>
        <pc:docMk/>
      </pc:docMkLst>
      <pc:sldChg chg="modSp">
        <pc:chgData name="Segers, M." userId="S::seg@emmauscollege.nl::d47d17e7-31c9-4ef7-abee-9d5132281935" providerId="AD" clId="Web-{052B27BA-F876-4103-F89D-0A1C328D46A9}" dt="2026-09-12T14:51:44.642" v="5" actId="20577"/>
        <pc:sldMkLst>
          <pc:docMk/>
          <pc:sldMk cId="3351439039" sldId="256"/>
        </pc:sldMkLst>
        <pc:spChg chg="mod">
          <ac:chgData name="Segers, M." userId="S::seg@emmauscollege.nl::d47d17e7-31c9-4ef7-abee-9d5132281935" providerId="AD" clId="Web-{052B27BA-F876-4103-F89D-0A1C328D46A9}" dt="2026-09-12T14:51:44.642" v="5" actId="20577"/>
          <ac:spMkLst>
            <pc:docMk/>
            <pc:sldMk cId="3351439039" sldId="256"/>
            <ac:spMk id="2" creationId="{00000000-0000-0000-0000-000000000000}"/>
          </ac:spMkLst>
        </pc:spChg>
      </pc:sldChg>
      <pc:sldChg chg="addSp delSp modSp">
        <pc:chgData name="Segers, M." userId="S::seg@emmauscollege.nl::d47d17e7-31c9-4ef7-abee-9d5132281935" providerId="AD" clId="Web-{052B27BA-F876-4103-F89D-0A1C328D46A9}" dt="2026-09-12T15:39:42.183" v="1473" actId="1076"/>
        <pc:sldMkLst>
          <pc:docMk/>
          <pc:sldMk cId="542193773" sldId="263"/>
        </pc:sldMkLst>
        <pc:spChg chg="mod">
          <ac:chgData name="Segers, M." userId="S::seg@emmauscollege.nl::d47d17e7-31c9-4ef7-abee-9d5132281935" providerId="AD" clId="Web-{052B27BA-F876-4103-F89D-0A1C328D46A9}" dt="2026-09-12T15:39:32.808" v="1468" actId="14100"/>
          <ac:spMkLst>
            <pc:docMk/>
            <pc:sldMk cId="542193773" sldId="263"/>
            <ac:spMk id="3" creationId="{EFBC8C66-CE08-AE64-F8D1-00A5D532D26F}"/>
          </ac:spMkLst>
        </pc:spChg>
        <pc:picChg chg="add mod">
          <ac:chgData name="Segers, M." userId="S::seg@emmauscollege.nl::d47d17e7-31c9-4ef7-abee-9d5132281935" providerId="AD" clId="Web-{052B27BA-F876-4103-F89D-0A1C328D46A9}" dt="2026-09-12T15:39:42.183" v="1473" actId="1076"/>
          <ac:picMkLst>
            <pc:docMk/>
            <pc:sldMk cId="542193773" sldId="263"/>
            <ac:picMk id="5" creationId="{2786D80A-B3A0-9B73-7809-285C978CA701}"/>
          </ac:picMkLst>
        </pc:picChg>
      </pc:sldChg>
      <pc:sldChg chg="addSp modSp new">
        <pc:chgData name="Segers, M." userId="S::seg@emmauscollege.nl::d47d17e7-31c9-4ef7-abee-9d5132281935" providerId="AD" clId="Web-{052B27BA-F876-4103-F89D-0A1C328D46A9}" dt="2026-09-12T15:19:45.184" v="627" actId="20577"/>
        <pc:sldMkLst>
          <pc:docMk/>
          <pc:sldMk cId="4077476596" sldId="267"/>
        </pc:sldMkLst>
        <pc:spChg chg="mod">
          <ac:chgData name="Segers, M." userId="S::seg@emmauscollege.nl::d47d17e7-31c9-4ef7-abee-9d5132281935" providerId="AD" clId="Web-{052B27BA-F876-4103-F89D-0A1C328D46A9}" dt="2026-09-12T15:15:58.681" v="460" actId="20577"/>
          <ac:spMkLst>
            <pc:docMk/>
            <pc:sldMk cId="4077476596" sldId="267"/>
            <ac:spMk id="2" creationId="{0AD9E0BC-AB85-DA48-341F-2C103725F451}"/>
          </ac:spMkLst>
        </pc:spChg>
        <pc:spChg chg="mod">
          <ac:chgData name="Segers, M." userId="S::seg@emmauscollege.nl::d47d17e7-31c9-4ef7-abee-9d5132281935" providerId="AD" clId="Web-{052B27BA-F876-4103-F89D-0A1C328D46A9}" dt="2026-09-12T15:19:45.184" v="627" actId="20577"/>
          <ac:spMkLst>
            <pc:docMk/>
            <pc:sldMk cId="4077476596" sldId="267"/>
            <ac:spMk id="3" creationId="{D4BA05BA-9139-B987-5F05-EB579D73462F}"/>
          </ac:spMkLst>
        </pc:spChg>
        <pc:picChg chg="add mod">
          <ac:chgData name="Segers, M." userId="S::seg@emmauscollege.nl::d47d17e7-31c9-4ef7-abee-9d5132281935" providerId="AD" clId="Web-{052B27BA-F876-4103-F89D-0A1C328D46A9}" dt="2026-09-12T15:16:59.307" v="481" actId="1076"/>
          <ac:picMkLst>
            <pc:docMk/>
            <pc:sldMk cId="4077476596" sldId="267"/>
            <ac:picMk id="4" creationId="{DE5B1DB1-247B-72DE-939D-89553BB600C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/>
              <a:t>Netwerklaag</a:t>
            </a:r>
            <a:r>
              <a:rPr lang="nl-NL" dirty="0"/>
              <a:t>: IP-adressen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 err="1"/>
              <a:t>Mnr</a:t>
            </a:r>
            <a:r>
              <a:rPr lang="de-DE" dirty="0"/>
              <a:t>. Segers</a:t>
            </a:r>
          </a:p>
        </p:txBody>
      </p:sp>
    </p:spTree>
    <p:extLst>
      <p:ext uri="{BB962C8B-B14F-4D97-AF65-F5344CB8AC3E}">
        <p14:creationId xmlns:p14="http://schemas.microsoft.com/office/powerpoint/2010/main" val="335143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9E0BC-AB85-DA48-341F-2C103725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MAC-Adres </a:t>
            </a:r>
            <a:r>
              <a:rPr lang="nl-NL" err="1"/>
              <a:t>vs</a:t>
            </a:r>
            <a:r>
              <a:rPr lang="nl-NL"/>
              <a:t> IP-Adres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BA05BA-9139-B987-5F05-EB579D734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0481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/>
              <a:t>LAN (</a:t>
            </a:r>
            <a:r>
              <a:rPr lang="nl-NL" err="1"/>
              <a:t>Local</a:t>
            </a:r>
            <a:r>
              <a:rPr lang="nl-NL"/>
              <a:t> area </a:t>
            </a:r>
            <a:r>
              <a:rPr lang="nl-NL" err="1"/>
              <a:t>network</a:t>
            </a:r>
            <a:r>
              <a:rPr lang="nl-NL"/>
              <a:t>):</a:t>
            </a:r>
          </a:p>
          <a:p>
            <a:r>
              <a:rPr lang="nl-NL"/>
              <a:t>Gebruik MAC-adres om te communiceren</a:t>
            </a:r>
          </a:p>
          <a:p>
            <a:r>
              <a:rPr lang="nl-NL"/>
              <a:t>Alles voor de router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/>
              <a:t>WAN (Wide area </a:t>
            </a:r>
            <a:r>
              <a:rPr lang="nl-NL" err="1"/>
              <a:t>network</a:t>
            </a:r>
            <a:r>
              <a:rPr lang="nl-NL"/>
              <a:t>):</a:t>
            </a:r>
          </a:p>
          <a:p>
            <a:r>
              <a:rPr lang="nl-NL"/>
              <a:t>Gebruik IP-adres om te communiceren</a:t>
            </a:r>
          </a:p>
          <a:p>
            <a:r>
              <a:rPr lang="nl-NL"/>
              <a:t>Verbinding door de router</a:t>
            </a:r>
          </a:p>
        </p:txBody>
      </p:sp>
      <p:pic>
        <p:nvPicPr>
          <p:cNvPr id="4" name="Afbeelding 3" descr="Script Filius EN.pages">
            <a:extLst>
              <a:ext uri="{FF2B5EF4-FFF2-40B4-BE49-F238E27FC236}">
                <a16:creationId xmlns:a16="http://schemas.microsoft.com/office/drawing/2014/main" id="{DE5B1DB1-247B-72DE-939D-89553BB60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497" y="537943"/>
            <a:ext cx="3984964" cy="375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7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D2892-B782-D372-5D93-50F98A0FB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EAC5F4-37A0-A0ED-0EB9-B5194A0D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Filius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42AE9E-03FF-1AEB-C98E-9054175B3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657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Alles in hoofdstuk 2 van </a:t>
            </a:r>
            <a:r>
              <a:rPr lang="nl-NL" dirty="0" err="1"/>
              <a:t>Filius</a:t>
            </a:r>
            <a:r>
              <a:rPr lang="nl-NL" dirty="0"/>
              <a:t> is een LAN. </a:t>
            </a:r>
          </a:p>
          <a:p>
            <a:r>
              <a:rPr lang="nl-NL" dirty="0"/>
              <a:t>Vanaf </a:t>
            </a:r>
            <a:r>
              <a:rPr lang="nl-NL" dirty="0" err="1"/>
              <a:t>hoofstuk</a:t>
            </a:r>
            <a:r>
              <a:rPr lang="nl-NL" dirty="0"/>
              <a:t> 3 van </a:t>
            </a:r>
            <a:r>
              <a:rPr lang="nl-NL" dirty="0" err="1"/>
              <a:t>Filius</a:t>
            </a:r>
            <a:r>
              <a:rPr lang="nl-NL" dirty="0"/>
              <a:t> gebruik je verschillende LAN die verbonden zijn met elkaar (=WAN)</a:t>
            </a:r>
          </a:p>
        </p:txBody>
      </p:sp>
      <p:pic>
        <p:nvPicPr>
          <p:cNvPr id="4" name="Afbeelding 3" descr="Installeer Filius op Linux | Flathub">
            <a:extLst>
              <a:ext uri="{FF2B5EF4-FFF2-40B4-BE49-F238E27FC236}">
                <a16:creationId xmlns:a16="http://schemas.microsoft.com/office/drawing/2014/main" id="{4B04B08F-80EE-4CAE-CF13-312B11A4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972" y="3427368"/>
            <a:ext cx="4411000" cy="310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99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2FE2D-A8B8-8AC2-FEA5-09D8E404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Cliffhanger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BC8C66-CE08-AE64-F8D1-00A5D532D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657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We kunnen nu frames versturen via MAC-adres over koper, glasvezel of radiogolven naar computers die met elkaar verbonden zijn op hetzelfde netwerk.</a:t>
            </a:r>
          </a:p>
          <a:p>
            <a:r>
              <a:rPr lang="nl-NL"/>
              <a:t>Hoe sturen we computers buiten ons eigen netwerk?</a:t>
            </a:r>
          </a:p>
        </p:txBody>
      </p:sp>
      <p:pic>
        <p:nvPicPr>
          <p:cNvPr id="5" name="Afbeelding 4" descr="Understanding Wide Area Networks (WAN) in Modern Infrastructure">
            <a:extLst>
              <a:ext uri="{FF2B5EF4-FFF2-40B4-BE49-F238E27FC236}">
                <a16:creationId xmlns:a16="http://schemas.microsoft.com/office/drawing/2014/main" id="{2786D80A-B3A0-9B73-7809-285C978CA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764" y="3993056"/>
            <a:ext cx="4990083" cy="219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9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CC75C8-B92D-FBCD-3120-AC8627F2E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IP-adres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DB2D1B0-E375-C44C-C597-1666BF146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9995704" cy="2294962"/>
          </a:xfrm>
        </p:spPr>
        <p:txBody>
          <a:bodyPr>
            <a:normAutofit fontScale="92500" lnSpcReduction="10000"/>
          </a:bodyPr>
          <a:lstStyle/>
          <a:p>
            <a:r>
              <a:rPr lang="nl-NL" dirty="0"/>
              <a:t>Oorspronkelijk 4 getallen 0-255 (bv. 192.168.0.99)</a:t>
            </a:r>
          </a:p>
          <a:p>
            <a:endParaRPr lang="nl-NL" dirty="0"/>
          </a:p>
          <a:p>
            <a:r>
              <a:rPr lang="nl-NL" dirty="0"/>
              <a:t>Hoeveel bits nodig voor het getal 255?</a:t>
            </a:r>
          </a:p>
          <a:p>
            <a:endParaRPr lang="nl-NL" dirty="0"/>
          </a:p>
          <a:p>
            <a:r>
              <a:rPr lang="nl-NL" dirty="0"/>
              <a:t>Hoeveel bits nodig voor 4x het getal 255?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AC95689-E1F9-6B84-30F1-3653ED91DE66}"/>
              </a:ext>
            </a:extLst>
          </p:cNvPr>
          <p:cNvSpPr txBox="1">
            <a:spLocks/>
          </p:cNvSpPr>
          <p:nvPr/>
        </p:nvSpPr>
        <p:spPr>
          <a:xfrm>
            <a:off x="838200" y="4375230"/>
            <a:ext cx="9312797" cy="1529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600" dirty="0"/>
              <a:t>Elk IP adres bestaat dus uit 32 bits</a:t>
            </a:r>
          </a:p>
          <a:p>
            <a:r>
              <a:rPr lang="nl-NL" sz="2600" dirty="0"/>
              <a:t>Hoeveel verschillende IP-adressen zijn er mogelijk? </a:t>
            </a:r>
          </a:p>
        </p:txBody>
      </p:sp>
    </p:spTree>
    <p:extLst>
      <p:ext uri="{BB962C8B-B14F-4D97-AF65-F5344CB8AC3E}">
        <p14:creationId xmlns:p14="http://schemas.microsoft.com/office/powerpoint/2010/main" val="397563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AB7D6-BE1C-B047-76EE-09BCF38A2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E1241C-10DC-1675-DB23-9FCE415D3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IP-adressen op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0F621A-6CD9-DD62-860D-34A69C072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9995704" cy="1091194"/>
          </a:xfrm>
        </p:spPr>
        <p:txBody>
          <a:bodyPr>
            <a:normAutofit/>
          </a:bodyPr>
          <a:lstStyle/>
          <a:p>
            <a:r>
              <a:rPr lang="nl-NL" dirty="0"/>
              <a:t>32 bits betekent 2^32 mogelijkheden = ± 4 miljard apparaten</a:t>
            </a:r>
          </a:p>
          <a:p>
            <a:pPr marL="0" indent="0">
              <a:buNone/>
            </a:pPr>
            <a:r>
              <a:rPr lang="nl-NL" dirty="0"/>
              <a:t>=&gt; Daar zitten we al lang over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ABF068E0-EF98-DAD9-2448-C76A84D87033}"/>
              </a:ext>
            </a:extLst>
          </p:cNvPr>
          <p:cNvSpPr txBox="1">
            <a:spLocks/>
          </p:cNvSpPr>
          <p:nvPr/>
        </p:nvSpPr>
        <p:spPr>
          <a:xfrm>
            <a:off x="838200" y="3051758"/>
            <a:ext cx="10782782" cy="28532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600" dirty="0"/>
              <a:t>Upgrade van IPv4 naar IPv6</a:t>
            </a:r>
          </a:p>
          <a:p>
            <a:pPr lvl="1"/>
            <a:r>
              <a:rPr lang="nl-NL" sz="2200" dirty="0"/>
              <a:t>IPv4: 4 groepen 0-255 = 4x 8 bits = 32 bits =&gt; 2^32 = ±4 miljard opties</a:t>
            </a:r>
          </a:p>
          <a:p>
            <a:pPr lvl="1"/>
            <a:r>
              <a:rPr lang="nl-NL" sz="2200" dirty="0"/>
              <a:t>IPv6: 8 groepen 4 </a:t>
            </a:r>
            <a:r>
              <a:rPr lang="nl-NL" sz="2200" dirty="0" err="1"/>
              <a:t>hex</a:t>
            </a:r>
            <a:r>
              <a:rPr lang="nl-NL" sz="2200" dirty="0"/>
              <a:t> getallen = 8x 4x 4 bits (1 </a:t>
            </a:r>
            <a:r>
              <a:rPr lang="nl-NL" sz="2200" dirty="0" err="1"/>
              <a:t>hex</a:t>
            </a:r>
            <a:r>
              <a:rPr lang="nl-NL" sz="2200" dirty="0"/>
              <a:t> = 4 bits) = 128 bits =&gt; </a:t>
            </a:r>
            <a:br>
              <a:rPr lang="nl-NL" sz="2200" dirty="0"/>
            </a:br>
            <a:r>
              <a:rPr lang="nl-NL" sz="2200" dirty="0"/>
              <a:t>2^128 = ±3,4 x 10^38 opties</a:t>
            </a:r>
          </a:p>
          <a:p>
            <a:pPr marL="457200" lvl="1" indent="0">
              <a:buNone/>
            </a:pPr>
            <a:endParaRPr lang="nl-NL" sz="2200" dirty="0"/>
          </a:p>
          <a:p>
            <a:pPr lvl="1">
              <a:buFont typeface="Symbol" pitchFamily="2" charset="2"/>
              <a:buChar char="Þ"/>
            </a:pPr>
            <a:r>
              <a:rPr lang="nl-NL" sz="2200" dirty="0"/>
              <a:t>IPv6 is voor nu (en de verre toekomst) onuitputbaar</a:t>
            </a:r>
          </a:p>
          <a:p>
            <a:pPr lvl="1">
              <a:buFont typeface="Symbol" pitchFamily="2" charset="2"/>
              <a:buChar char="Þ"/>
            </a:pPr>
            <a:r>
              <a:rPr lang="nl-NL" sz="2200" dirty="0"/>
              <a:t>Tijdens de lessen gebruiken we voor het gemak vaak nog IPv4, maar werkt hetzelfde voor IPv6</a:t>
            </a:r>
          </a:p>
        </p:txBody>
      </p:sp>
    </p:spTree>
    <p:extLst>
      <p:ext uri="{BB962C8B-B14F-4D97-AF65-F5344CB8AC3E}">
        <p14:creationId xmlns:p14="http://schemas.microsoft.com/office/powerpoint/2010/main" val="196484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101ED-8CB7-6C40-A032-17A963993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269D1-9337-5555-1C67-B8980F97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Delen van een IP-adres</a:t>
            </a:r>
          </a:p>
        </p:txBody>
      </p:sp>
      <p:pic>
        <p:nvPicPr>
          <p:cNvPr id="4" name="Tijdelijke aanduiding voor inhoud 3" descr="Postbode.nu, digitaal versturen en ontvangen van papieren post">
            <a:extLst>
              <a:ext uri="{FF2B5EF4-FFF2-40B4-BE49-F238E27FC236}">
                <a16:creationId xmlns:a16="http://schemas.microsoft.com/office/drawing/2014/main" id="{A593E7A4-8128-8055-EEF6-52077C1D72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89580" y="3660646"/>
            <a:ext cx="3133372" cy="271636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CFAD73C-FDDE-04D2-DF10-8AD48E5B8D1B}"/>
              </a:ext>
            </a:extLst>
          </p:cNvPr>
          <p:cNvSpPr txBox="1"/>
          <p:nvPr/>
        </p:nvSpPr>
        <p:spPr>
          <a:xfrm>
            <a:off x="838791" y="1535813"/>
            <a:ext cx="842095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dirty="0"/>
              <a:t>IP adres bestaat uit twee delen:</a:t>
            </a:r>
          </a:p>
          <a:p>
            <a:pPr marL="457200" indent="-457200">
              <a:buAutoNum type="arabicParenR"/>
            </a:pPr>
            <a:r>
              <a:rPr lang="nl-NL" sz="2400" dirty="0"/>
              <a:t>Welk netwerk het apparaat in zit (bijv. postcode)</a:t>
            </a:r>
          </a:p>
          <a:p>
            <a:pPr marL="457200" indent="-457200">
              <a:buAutoNum type="arabicParenR"/>
            </a:pPr>
            <a:endParaRPr lang="nl-NL" sz="2400" dirty="0"/>
          </a:p>
          <a:p>
            <a:pPr marL="457200" indent="-457200">
              <a:buAutoNum type="arabicParenR"/>
            </a:pPr>
            <a:r>
              <a:rPr lang="nl-NL" sz="2400" dirty="0"/>
              <a:t>Welk apparaat het is binnen dat netwerk (bijv. huisnummer) </a:t>
            </a:r>
          </a:p>
        </p:txBody>
      </p:sp>
      <p:pic>
        <p:nvPicPr>
          <p:cNvPr id="3" name="Afbeelding 2" descr="Afbeeldingen Cartoon Huis PNG met Transparante Achtergrond ...">
            <a:extLst>
              <a:ext uri="{FF2B5EF4-FFF2-40B4-BE49-F238E27FC236}">
                <a16:creationId xmlns:a16="http://schemas.microsoft.com/office/drawing/2014/main" id="{B1EA64FD-F491-FD23-BC28-1BB541074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055" y="1534042"/>
            <a:ext cx="1943100" cy="18288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091A46D-6B4D-39C7-7C29-7B3742D9CBEB}"/>
              </a:ext>
            </a:extLst>
          </p:cNvPr>
          <p:cNvSpPr txBox="1"/>
          <p:nvPr/>
        </p:nvSpPr>
        <p:spPr>
          <a:xfrm>
            <a:off x="838200" y="3429000"/>
            <a:ext cx="853729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dirty="0"/>
              <a:t>Het </a:t>
            </a:r>
            <a:r>
              <a:rPr lang="nl-NL" sz="2400" dirty="0" err="1"/>
              <a:t>subnetmasker</a:t>
            </a:r>
            <a:r>
              <a:rPr lang="nl-NL" sz="2400" dirty="0"/>
              <a:t> bepaalt hoeveel bits voor netwerk deel dient</a:t>
            </a:r>
          </a:p>
          <a:p>
            <a:endParaRPr lang="nl-NL" sz="2400" dirty="0"/>
          </a:p>
          <a:p>
            <a:r>
              <a:rPr lang="nl-NL" sz="2400" dirty="0"/>
              <a:t>Masker: 255.255.255.0 =&gt; 3x stuk van 8 bits maximaal dus</a:t>
            </a:r>
          </a:p>
          <a:p>
            <a:r>
              <a:rPr lang="nl-NL" sz="2400" dirty="0"/>
              <a:t>24 bits voor 1) en 8 bits voor 2)</a:t>
            </a:r>
          </a:p>
          <a:p>
            <a:endParaRPr lang="nl-NL" sz="2400" dirty="0"/>
          </a:p>
          <a:p>
            <a:r>
              <a:rPr lang="nl-NL" sz="2400" dirty="0"/>
              <a:t>CIDR notatie masker: /24</a:t>
            </a:r>
          </a:p>
        </p:txBody>
      </p:sp>
    </p:spTree>
    <p:extLst>
      <p:ext uri="{BB962C8B-B14F-4D97-AF65-F5344CB8AC3E}">
        <p14:creationId xmlns:p14="http://schemas.microsoft.com/office/powerpoint/2010/main" val="310498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9BB03-8E18-5D17-1408-AA68CDAE0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61ACEF-1A0E-AADB-89FD-69C913C1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Hoeveel apparaten passen op een netwerk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C97B8DD-9F38-0DCF-0167-759EA3F63CC9}"/>
              </a:ext>
            </a:extLst>
          </p:cNvPr>
          <p:cNvSpPr txBox="1"/>
          <p:nvPr/>
        </p:nvSpPr>
        <p:spPr>
          <a:xfrm>
            <a:off x="838790" y="1535813"/>
            <a:ext cx="10805341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dirty="0" err="1"/>
              <a:t>Subnetmasker</a:t>
            </a:r>
            <a:r>
              <a:rPr lang="nl-NL" sz="2400" dirty="0"/>
              <a:t> bepaalt hoeveel apparaten op netwerk kunnen: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2400" dirty="0"/>
              <a:t>/24 voor netwerk dus nog 8 bits voor apparaten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l-NL" sz="2400" dirty="0"/>
              <a:t>2^8 mogelijkheden voor apparaten = 256 apparaten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l-NL" sz="2400" dirty="0"/>
              <a:t>.0 en .255 zijn beschermd dus 254 apparaten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nl-NL" sz="2400" dirty="0"/>
              <a:t>.0 is om het netwerk zelf aan te spreken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nl-NL" sz="2400" dirty="0"/>
              <a:t>.255 is het broadcast adres (ARP) om MAC adres te weten te komen</a:t>
            </a:r>
          </a:p>
          <a:p>
            <a:endParaRPr lang="nl-NL" sz="2400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A50007CF-DC1F-8DA6-3ED9-A7D4BC9637E5}"/>
              </a:ext>
            </a:extLst>
          </p:cNvPr>
          <p:cNvSpPr txBox="1"/>
          <p:nvPr/>
        </p:nvSpPr>
        <p:spPr>
          <a:xfrm>
            <a:off x="838790" y="4229995"/>
            <a:ext cx="1080534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dirty="0"/>
              <a:t>Hoeveel apparaten passen op volgend netwerken?: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2400" dirty="0"/>
              <a:t>/24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2400" dirty="0"/>
              <a:t>/28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2400" dirty="0"/>
              <a:t>/16</a:t>
            </a:r>
          </a:p>
        </p:txBody>
      </p:sp>
    </p:spTree>
    <p:extLst>
      <p:ext uri="{BB962C8B-B14F-4D97-AF65-F5344CB8AC3E}">
        <p14:creationId xmlns:p14="http://schemas.microsoft.com/office/powerpoint/2010/main" val="81223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261EB-A6A7-133F-4E19-649B9932C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E03F68-DE3E-3EF3-71C7-EA492AD7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Groot </a:t>
            </a:r>
            <a:r>
              <a:rPr lang="nl-NL" dirty="0" err="1"/>
              <a:t>subnet</a:t>
            </a:r>
            <a:r>
              <a:rPr lang="nl-NL" dirty="0"/>
              <a:t> (met veel apparaten)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DF565CE-AA5C-53E6-9C8A-E5DB4294B4B3}"/>
              </a:ext>
            </a:extLst>
          </p:cNvPr>
          <p:cNvSpPr txBox="1"/>
          <p:nvPr/>
        </p:nvSpPr>
        <p:spPr>
          <a:xfrm>
            <a:off x="838790" y="1535813"/>
            <a:ext cx="1080534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dirty="0"/>
              <a:t>Voordeel: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2400" dirty="0"/>
              <a:t>Veel apparaten op één netwerk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2400" dirty="0"/>
              <a:t>Veel direct contact binnen netwerk mogelijk</a:t>
            </a:r>
          </a:p>
          <a:p>
            <a:r>
              <a:rPr lang="nl-NL" sz="2400" dirty="0"/>
              <a:t>Nadeel: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2400" dirty="0"/>
              <a:t>Meer broadcast verkeer van ARP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2400" dirty="0"/>
              <a:t>Grotere bereik van één netwerk virus</a:t>
            </a:r>
          </a:p>
        </p:txBody>
      </p:sp>
      <p:pic>
        <p:nvPicPr>
          <p:cNvPr id="1026" name="Picture 2" descr="Wat is Subnet een hoe werkt het? | Providercheck.nl">
            <a:extLst>
              <a:ext uri="{FF2B5EF4-FFF2-40B4-BE49-F238E27FC236}">
                <a16:creationId xmlns:a16="http://schemas.microsoft.com/office/drawing/2014/main" id="{4D2362DE-C7FE-48D9-6DAE-D9EB9E625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424" y="3357654"/>
            <a:ext cx="4966970" cy="331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153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8D3DE-11FC-9187-CA57-5C4F99A0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189E39-FC5F-A452-EC62-C01D6D32B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Cliffhanger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D1D964-0B30-5C8E-85FD-1E4FAA1C6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657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We weten nu dat elk netwerk is opgebouwd uit een IP-adres met apparaten daarop en we op die manier berichten kunnen sturen.</a:t>
            </a:r>
          </a:p>
          <a:p>
            <a:r>
              <a:rPr lang="nl-NL" dirty="0"/>
              <a:t>Hoe sturen we frames van het ene netwerk naar het andere netwerk?</a:t>
            </a:r>
          </a:p>
        </p:txBody>
      </p:sp>
      <p:pic>
        <p:nvPicPr>
          <p:cNvPr id="5" name="Afbeelding 4" descr="Understanding Wide Area Networks (WAN) in Modern Infrastructure">
            <a:extLst>
              <a:ext uri="{FF2B5EF4-FFF2-40B4-BE49-F238E27FC236}">
                <a16:creationId xmlns:a16="http://schemas.microsoft.com/office/drawing/2014/main" id="{BDB090C8-A566-8A8D-012F-BC79A702E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764" y="3993056"/>
            <a:ext cx="4990083" cy="219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3931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438</Words>
  <Application>Microsoft Office PowerPoint</Application>
  <PresentationFormat>Breedbeeld</PresentationFormat>
  <Paragraphs>62</Paragraphs>
  <Slides>10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Kantoorthema</vt:lpstr>
      <vt:lpstr>Netwerklaag: IP-adressen</vt:lpstr>
      <vt:lpstr>MAC-Adres vs IP-Adres</vt:lpstr>
      <vt:lpstr>Filius</vt:lpstr>
      <vt:lpstr>Cliffhanger</vt:lpstr>
      <vt:lpstr>IP-adres</vt:lpstr>
      <vt:lpstr>IP-adressen op</vt:lpstr>
      <vt:lpstr>Delen van een IP-adres</vt:lpstr>
      <vt:lpstr>Hoeveel apparaten passen op een netwerk</vt:lpstr>
      <vt:lpstr>Groot subnet (met veel apparaten)</vt:lpstr>
      <vt:lpstr>Cliffhanger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Segers, M.</cp:lastModifiedBy>
  <cp:revision>14</cp:revision>
  <dcterms:created xsi:type="dcterms:W3CDTF">2026-09-04T17:38:59Z</dcterms:created>
  <dcterms:modified xsi:type="dcterms:W3CDTF">2026-09-19T12:54:18Z</dcterms:modified>
</cp:coreProperties>
</file>