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4" r:id="rId5"/>
    <p:sldId id="266" r:id="rId6"/>
    <p:sldId id="267" r:id="rId7"/>
    <p:sldId id="265" r:id="rId8"/>
    <p:sldId id="269" r:id="rId9"/>
    <p:sldId id="263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2B27BA-F876-4103-F89D-0A1C328D46A9}" v="2495" dt="2026-09-12T15:40:18.3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gers, M." userId="S::seg@emmauscollege.nl::d47d17e7-31c9-4ef7-abee-9d5132281935" providerId="AD" clId="Web-{CEF698ED-C627-09A6-3EA4-CF4D0866ED4F}"/>
    <pc:docChg chg="addSld modSld">
      <pc:chgData name="Segers, M." userId="S::seg@emmauscollege.nl::d47d17e7-31c9-4ef7-abee-9d5132281935" providerId="AD" clId="Web-{CEF698ED-C627-09A6-3EA4-CF4D0866ED4F}" dt="2026-09-04T18:05:05.959" v="769" actId="1076"/>
      <pc:docMkLst>
        <pc:docMk/>
      </pc:docMkLst>
      <pc:sldChg chg="modSp">
        <pc:chgData name="Segers, M." userId="S::seg@emmauscollege.nl::d47d17e7-31c9-4ef7-abee-9d5132281935" providerId="AD" clId="Web-{CEF698ED-C627-09A6-3EA4-CF4D0866ED4F}" dt="2026-09-04T17:40:37.601" v="17" actId="20577"/>
        <pc:sldMkLst>
          <pc:docMk/>
          <pc:sldMk cId="3351439039" sldId="256"/>
        </pc:sldMkLst>
        <pc:spChg chg="mod">
          <ac:chgData name="Segers, M." userId="S::seg@emmauscollege.nl::d47d17e7-31c9-4ef7-abee-9d5132281935" providerId="AD" clId="Web-{CEF698ED-C627-09A6-3EA4-CF4D0866ED4F}" dt="2026-09-04T17:40:31.991" v="14" actId="20577"/>
          <ac:spMkLst>
            <pc:docMk/>
            <pc:sldMk cId="3351439039" sldId="256"/>
            <ac:spMk id="2" creationId="{00000000-0000-0000-0000-000000000000}"/>
          </ac:spMkLst>
        </pc:spChg>
        <pc:spChg chg="mod">
          <ac:chgData name="Segers, M." userId="S::seg@emmauscollege.nl::d47d17e7-31c9-4ef7-abee-9d5132281935" providerId="AD" clId="Web-{CEF698ED-C627-09A6-3EA4-CF4D0866ED4F}" dt="2026-09-04T17:40:37.601" v="17" actId="20577"/>
          <ac:spMkLst>
            <pc:docMk/>
            <pc:sldMk cId="3351439039" sldId="256"/>
            <ac:spMk id="3" creationId="{00000000-0000-0000-0000-000000000000}"/>
          </ac:spMkLst>
        </pc:spChg>
      </pc:sldChg>
      <pc:sldChg chg="addSp delSp modSp new">
        <pc:chgData name="Segers, M." userId="S::seg@emmauscollege.nl::d47d17e7-31c9-4ef7-abee-9d5132281935" providerId="AD" clId="Web-{CEF698ED-C627-09A6-3EA4-CF4D0866ED4F}" dt="2026-09-04T17:46:19.658" v="150" actId="1076"/>
        <pc:sldMkLst>
          <pc:docMk/>
          <pc:sldMk cId="254268412" sldId="258"/>
        </pc:sldMkLst>
        <pc:spChg chg="mod">
          <ac:chgData name="Segers, M." userId="S::seg@emmauscollege.nl::d47d17e7-31c9-4ef7-abee-9d5132281935" providerId="AD" clId="Web-{CEF698ED-C627-09A6-3EA4-CF4D0866ED4F}" dt="2026-09-04T17:45:33.641" v="129" actId="20577"/>
          <ac:spMkLst>
            <pc:docMk/>
            <pc:sldMk cId="254268412" sldId="258"/>
            <ac:spMk id="2" creationId="{CD7FEDBE-6ED2-246D-8360-A93317B58A5F}"/>
          </ac:spMkLst>
        </pc:spChg>
        <pc:graphicFrameChg chg="add mod modGraphic">
          <ac:chgData name="Segers, M." userId="S::seg@emmauscollege.nl::d47d17e7-31c9-4ef7-abee-9d5132281935" providerId="AD" clId="Web-{CEF698ED-C627-09A6-3EA4-CF4D0866ED4F}" dt="2026-09-04T17:46:19.658" v="150" actId="1076"/>
          <ac:graphicFrameMkLst>
            <pc:docMk/>
            <pc:sldMk cId="254268412" sldId="258"/>
            <ac:graphicFrameMk id="5" creationId="{E25C387F-896B-948A-293C-11D0D4C94503}"/>
          </ac:graphicFrameMkLst>
        </pc:graphicFrameChg>
      </pc:sldChg>
      <pc:sldChg chg="addSp modSp new">
        <pc:chgData name="Segers, M." userId="S::seg@emmauscollege.nl::d47d17e7-31c9-4ef7-abee-9d5132281935" providerId="AD" clId="Web-{CEF698ED-C627-09A6-3EA4-CF4D0866ED4F}" dt="2026-09-04T17:55:04.159" v="487" actId="14100"/>
        <pc:sldMkLst>
          <pc:docMk/>
          <pc:sldMk cId="3443298419" sldId="259"/>
        </pc:sldMkLst>
        <pc:spChg chg="mod">
          <ac:chgData name="Segers, M." userId="S::seg@emmauscollege.nl::d47d17e7-31c9-4ef7-abee-9d5132281935" providerId="AD" clId="Web-{CEF698ED-C627-09A6-3EA4-CF4D0866ED4F}" dt="2026-09-04T17:49:44.977" v="269" actId="20577"/>
          <ac:spMkLst>
            <pc:docMk/>
            <pc:sldMk cId="3443298419" sldId="259"/>
            <ac:spMk id="2" creationId="{37743EA4-7284-83A1-B735-52FA33CB431F}"/>
          </ac:spMkLst>
        </pc:spChg>
        <pc:spChg chg="mod">
          <ac:chgData name="Segers, M." userId="S::seg@emmauscollege.nl::d47d17e7-31c9-4ef7-abee-9d5132281935" providerId="AD" clId="Web-{CEF698ED-C627-09A6-3EA4-CF4D0866ED4F}" dt="2026-09-04T17:55:04.159" v="487" actId="14100"/>
          <ac:spMkLst>
            <pc:docMk/>
            <pc:sldMk cId="3443298419" sldId="259"/>
            <ac:spMk id="3" creationId="{60DAF76C-4980-DE7C-073B-620781D061D0}"/>
          </ac:spMkLst>
        </pc:spChg>
        <pc:picChg chg="add mod">
          <ac:chgData name="Segers, M." userId="S::seg@emmauscollege.nl::d47d17e7-31c9-4ef7-abee-9d5132281935" providerId="AD" clId="Web-{CEF698ED-C627-09A6-3EA4-CF4D0866ED4F}" dt="2026-09-04T17:48:40.303" v="238" actId="1076"/>
          <ac:picMkLst>
            <pc:docMk/>
            <pc:sldMk cId="3443298419" sldId="259"/>
            <ac:picMk id="4" creationId="{42E55755-E999-DBEA-B997-AAF13591F9A5}"/>
          </ac:picMkLst>
        </pc:picChg>
      </pc:sldChg>
      <pc:sldChg chg="addSp modSp new">
        <pc:chgData name="Segers, M." userId="S::seg@emmauscollege.nl::d47d17e7-31c9-4ef7-abee-9d5132281935" providerId="AD" clId="Web-{CEF698ED-C627-09A6-3EA4-CF4D0866ED4F}" dt="2026-09-04T18:00:20.513" v="659" actId="20577"/>
        <pc:sldMkLst>
          <pc:docMk/>
          <pc:sldMk cId="542193773" sldId="263"/>
        </pc:sldMkLst>
        <pc:spChg chg="mod">
          <ac:chgData name="Segers, M." userId="S::seg@emmauscollege.nl::d47d17e7-31c9-4ef7-abee-9d5132281935" providerId="AD" clId="Web-{CEF698ED-C627-09A6-3EA4-CF4D0866ED4F}" dt="2026-09-04T17:58:47.900" v="598" actId="20577"/>
          <ac:spMkLst>
            <pc:docMk/>
            <pc:sldMk cId="542193773" sldId="263"/>
            <ac:spMk id="2" creationId="{4132FE2D-A8B8-8AC2-FEA5-09D8E404773B}"/>
          </ac:spMkLst>
        </pc:spChg>
        <pc:spChg chg="mod">
          <ac:chgData name="Segers, M." userId="S::seg@emmauscollege.nl::d47d17e7-31c9-4ef7-abee-9d5132281935" providerId="AD" clId="Web-{CEF698ED-C627-09A6-3EA4-CF4D0866ED4F}" dt="2026-09-04T18:00:20.513" v="659" actId="20577"/>
          <ac:spMkLst>
            <pc:docMk/>
            <pc:sldMk cId="542193773" sldId="263"/>
            <ac:spMk id="3" creationId="{EFBC8C66-CE08-AE64-F8D1-00A5D532D26F}"/>
          </ac:spMkLst>
        </pc:spChg>
        <pc:picChg chg="add mod">
          <ac:chgData name="Segers, M." userId="S::seg@emmauscollege.nl::d47d17e7-31c9-4ef7-abee-9d5132281935" providerId="AD" clId="Web-{CEF698ED-C627-09A6-3EA4-CF4D0866ED4F}" dt="2026-09-04T18:00:01.387" v="642" actId="1076"/>
          <ac:picMkLst>
            <pc:docMk/>
            <pc:sldMk cId="542193773" sldId="263"/>
            <ac:picMk id="4" creationId="{BEDFB938-DD31-77BF-C97C-3423E9B7CD00}"/>
          </ac:picMkLst>
        </pc:picChg>
      </pc:sldChg>
    </pc:docChg>
  </pc:docChgLst>
  <pc:docChgLst>
    <pc:chgData name="Segers, M." userId="S::seg@emmauscollege.nl::d47d17e7-31c9-4ef7-abee-9d5132281935" providerId="AD" clId="Web-{052B27BA-F876-4103-F89D-0A1C328D46A9}"/>
    <pc:docChg chg="addSld delSld modSld sldOrd">
      <pc:chgData name="Segers, M." userId="S::seg@emmauscollege.nl::d47d17e7-31c9-4ef7-abee-9d5132281935" providerId="AD" clId="Web-{052B27BA-F876-4103-F89D-0A1C328D46A9}" dt="2026-09-12T15:40:17.544" v="1496" actId="20577"/>
      <pc:docMkLst>
        <pc:docMk/>
      </pc:docMkLst>
      <pc:sldChg chg="modSp">
        <pc:chgData name="Segers, M." userId="S::seg@emmauscollege.nl::d47d17e7-31c9-4ef7-abee-9d5132281935" providerId="AD" clId="Web-{052B27BA-F876-4103-F89D-0A1C328D46A9}" dt="2026-09-12T14:51:44.642" v="5" actId="20577"/>
        <pc:sldMkLst>
          <pc:docMk/>
          <pc:sldMk cId="3351439039" sldId="256"/>
        </pc:sldMkLst>
        <pc:spChg chg="mod">
          <ac:chgData name="Segers, M." userId="S::seg@emmauscollege.nl::d47d17e7-31c9-4ef7-abee-9d5132281935" providerId="AD" clId="Web-{052B27BA-F876-4103-F89D-0A1C328D46A9}" dt="2026-09-12T14:51:44.642" v="5" actId="20577"/>
          <ac:spMkLst>
            <pc:docMk/>
            <pc:sldMk cId="3351439039" sldId="256"/>
            <ac:spMk id="2" creationId="{00000000-0000-0000-0000-000000000000}"/>
          </ac:spMkLst>
        </pc:spChg>
      </pc:sldChg>
      <pc:sldChg chg="del">
        <pc:chgData name="Segers, M." userId="S::seg@emmauscollege.nl::d47d17e7-31c9-4ef7-abee-9d5132281935" providerId="AD" clId="Web-{052B27BA-F876-4103-F89D-0A1C328D46A9}" dt="2026-09-12T14:51:48.923" v="6"/>
        <pc:sldMkLst>
          <pc:docMk/>
          <pc:sldMk cId="140277311" sldId="257"/>
        </pc:sldMkLst>
      </pc:sldChg>
      <pc:sldChg chg="addSp modSp">
        <pc:chgData name="Segers, M." userId="S::seg@emmauscollege.nl::d47d17e7-31c9-4ef7-abee-9d5132281935" providerId="AD" clId="Web-{052B27BA-F876-4103-F89D-0A1C328D46A9}" dt="2026-09-12T14:53:03.052" v="49" actId="20577"/>
        <pc:sldMkLst>
          <pc:docMk/>
          <pc:sldMk cId="254268412" sldId="258"/>
        </pc:sldMkLst>
        <pc:spChg chg="mod">
          <ac:chgData name="Segers, M." userId="S::seg@emmauscollege.nl::d47d17e7-31c9-4ef7-abee-9d5132281935" providerId="AD" clId="Web-{052B27BA-F876-4103-F89D-0A1C328D46A9}" dt="2026-09-12T14:51:54.126" v="12" actId="20577"/>
          <ac:spMkLst>
            <pc:docMk/>
            <pc:sldMk cId="254268412" sldId="258"/>
            <ac:spMk id="2" creationId="{CD7FEDBE-6ED2-246D-8360-A93317B58A5F}"/>
          </ac:spMkLst>
        </pc:spChg>
        <pc:spChg chg="add mod">
          <ac:chgData name="Segers, M." userId="S::seg@emmauscollege.nl::d47d17e7-31c9-4ef7-abee-9d5132281935" providerId="AD" clId="Web-{052B27BA-F876-4103-F89D-0A1C328D46A9}" dt="2026-09-12T14:53:03.052" v="49" actId="20577"/>
          <ac:spMkLst>
            <pc:docMk/>
            <pc:sldMk cId="254268412" sldId="258"/>
            <ac:spMk id="3" creationId="{3E5041FC-FEE4-B53F-CA76-949960F6F1C1}"/>
          </ac:spMkLst>
        </pc:spChg>
        <pc:graphicFrameChg chg="mod modGraphic">
          <ac:chgData name="Segers, M." userId="S::seg@emmauscollege.nl::d47d17e7-31c9-4ef7-abee-9d5132281935" providerId="AD" clId="Web-{052B27BA-F876-4103-F89D-0A1C328D46A9}" dt="2026-09-12T14:52:20.550" v="15"/>
          <ac:graphicFrameMkLst>
            <pc:docMk/>
            <pc:sldMk cId="254268412" sldId="258"/>
            <ac:graphicFrameMk id="5" creationId="{E25C387F-896B-948A-293C-11D0D4C94503}"/>
          </ac:graphicFrameMkLst>
        </pc:graphicFrameChg>
      </pc:sldChg>
      <pc:sldChg chg="modSp ord">
        <pc:chgData name="Segers, M." userId="S::seg@emmauscollege.nl::d47d17e7-31c9-4ef7-abee-9d5132281935" providerId="AD" clId="Web-{052B27BA-F876-4103-F89D-0A1C328D46A9}" dt="2026-09-12T14:54:01.867" v="84" actId="20577"/>
        <pc:sldMkLst>
          <pc:docMk/>
          <pc:sldMk cId="3443298419" sldId="259"/>
        </pc:sldMkLst>
        <pc:spChg chg="mod">
          <ac:chgData name="Segers, M." userId="S::seg@emmauscollege.nl::d47d17e7-31c9-4ef7-abee-9d5132281935" providerId="AD" clId="Web-{052B27BA-F876-4103-F89D-0A1C328D46A9}" dt="2026-09-12T14:54:01.867" v="84" actId="20577"/>
          <ac:spMkLst>
            <pc:docMk/>
            <pc:sldMk cId="3443298419" sldId="259"/>
            <ac:spMk id="3" creationId="{60DAF76C-4980-DE7C-073B-620781D061D0}"/>
          </ac:spMkLst>
        </pc:spChg>
      </pc:sldChg>
      <pc:sldChg chg="del">
        <pc:chgData name="Segers, M." userId="S::seg@emmauscollege.nl::d47d17e7-31c9-4ef7-abee-9d5132281935" providerId="AD" clId="Web-{052B27BA-F876-4103-F89D-0A1C328D46A9}" dt="2026-09-12T14:54:09.570" v="86"/>
        <pc:sldMkLst>
          <pc:docMk/>
          <pc:sldMk cId="3840162235" sldId="260"/>
        </pc:sldMkLst>
      </pc:sldChg>
      <pc:sldChg chg="del">
        <pc:chgData name="Segers, M." userId="S::seg@emmauscollege.nl::d47d17e7-31c9-4ef7-abee-9d5132281935" providerId="AD" clId="Web-{052B27BA-F876-4103-F89D-0A1C328D46A9}" dt="2026-09-12T14:54:08.836" v="85"/>
        <pc:sldMkLst>
          <pc:docMk/>
          <pc:sldMk cId="3725599351" sldId="261"/>
        </pc:sldMkLst>
      </pc:sldChg>
      <pc:sldChg chg="del">
        <pc:chgData name="Segers, M." userId="S::seg@emmauscollege.nl::d47d17e7-31c9-4ef7-abee-9d5132281935" providerId="AD" clId="Web-{052B27BA-F876-4103-F89D-0A1C328D46A9}" dt="2026-09-12T14:54:15.117" v="88"/>
        <pc:sldMkLst>
          <pc:docMk/>
          <pc:sldMk cId="648565326" sldId="262"/>
        </pc:sldMkLst>
      </pc:sldChg>
      <pc:sldChg chg="addSp delSp modSp">
        <pc:chgData name="Segers, M." userId="S::seg@emmauscollege.nl::d47d17e7-31c9-4ef7-abee-9d5132281935" providerId="AD" clId="Web-{052B27BA-F876-4103-F89D-0A1C328D46A9}" dt="2026-09-12T15:39:42.183" v="1473" actId="1076"/>
        <pc:sldMkLst>
          <pc:docMk/>
          <pc:sldMk cId="542193773" sldId="263"/>
        </pc:sldMkLst>
        <pc:spChg chg="mod">
          <ac:chgData name="Segers, M." userId="S::seg@emmauscollege.nl::d47d17e7-31c9-4ef7-abee-9d5132281935" providerId="AD" clId="Web-{052B27BA-F876-4103-F89D-0A1C328D46A9}" dt="2026-09-12T15:39:32.808" v="1468" actId="14100"/>
          <ac:spMkLst>
            <pc:docMk/>
            <pc:sldMk cId="542193773" sldId="263"/>
            <ac:spMk id="3" creationId="{EFBC8C66-CE08-AE64-F8D1-00A5D532D26F}"/>
          </ac:spMkLst>
        </pc:spChg>
        <pc:picChg chg="del">
          <ac:chgData name="Segers, M." userId="S::seg@emmauscollege.nl::d47d17e7-31c9-4ef7-abee-9d5132281935" providerId="AD" clId="Web-{052B27BA-F876-4103-F89D-0A1C328D46A9}" dt="2026-09-12T15:38:55.900" v="1431"/>
          <ac:picMkLst>
            <pc:docMk/>
            <pc:sldMk cId="542193773" sldId="263"/>
            <ac:picMk id="4" creationId="{BEDFB938-DD31-77BF-C97C-3423E9B7CD00}"/>
          </ac:picMkLst>
        </pc:picChg>
        <pc:picChg chg="add mod">
          <ac:chgData name="Segers, M." userId="S::seg@emmauscollege.nl::d47d17e7-31c9-4ef7-abee-9d5132281935" providerId="AD" clId="Web-{052B27BA-F876-4103-F89D-0A1C328D46A9}" dt="2026-09-12T15:39:42.183" v="1473" actId="1076"/>
          <ac:picMkLst>
            <pc:docMk/>
            <pc:sldMk cId="542193773" sldId="263"/>
            <ac:picMk id="5" creationId="{2786D80A-B3A0-9B73-7809-285C978CA701}"/>
          </ac:picMkLst>
        </pc:picChg>
      </pc:sldChg>
      <pc:sldChg chg="addSp delSp modSp new">
        <pc:chgData name="Segers, M." userId="S::seg@emmauscollege.nl::d47d17e7-31c9-4ef7-abee-9d5132281935" providerId="AD" clId="Web-{052B27BA-F876-4103-F89D-0A1C328D46A9}" dt="2026-09-12T15:00:50.563" v="234" actId="20577"/>
        <pc:sldMkLst>
          <pc:docMk/>
          <pc:sldMk cId="1371108634" sldId="264"/>
        </pc:sldMkLst>
        <pc:spChg chg="mod">
          <ac:chgData name="Segers, M." userId="S::seg@emmauscollege.nl::d47d17e7-31c9-4ef7-abee-9d5132281935" providerId="AD" clId="Web-{052B27BA-F876-4103-F89D-0A1C328D46A9}" dt="2026-09-12T14:57:19.716" v="128" actId="20577"/>
          <ac:spMkLst>
            <pc:docMk/>
            <pc:sldMk cId="1371108634" sldId="264"/>
            <ac:spMk id="2" creationId="{763D59D5-ABC0-7D38-65BE-665275880724}"/>
          </ac:spMkLst>
        </pc:spChg>
        <pc:spChg chg="del mod">
          <ac:chgData name="Segers, M." userId="S::seg@emmauscollege.nl::d47d17e7-31c9-4ef7-abee-9d5132281935" providerId="AD" clId="Web-{052B27BA-F876-4103-F89D-0A1C328D46A9}" dt="2026-09-12T14:57:22.388" v="130"/>
          <ac:spMkLst>
            <pc:docMk/>
            <pc:sldMk cId="1371108634" sldId="264"/>
            <ac:spMk id="3" creationId="{6CD45C25-5DBA-53F0-3F34-15CB071825D5}"/>
          </ac:spMkLst>
        </pc:spChg>
        <pc:spChg chg="add mod">
          <ac:chgData name="Segers, M." userId="S::seg@emmauscollege.nl::d47d17e7-31c9-4ef7-abee-9d5132281935" providerId="AD" clId="Web-{052B27BA-F876-4103-F89D-0A1C328D46A9}" dt="2026-09-12T15:00:50.563" v="234" actId="20577"/>
          <ac:spMkLst>
            <pc:docMk/>
            <pc:sldMk cId="1371108634" sldId="264"/>
            <ac:spMk id="6" creationId="{8FE6C7D0-1E52-723F-7B08-8CCEA0799816}"/>
          </ac:spMkLst>
        </pc:spChg>
        <pc:picChg chg="add mod ord">
          <ac:chgData name="Segers, M." userId="S::seg@emmauscollege.nl::d47d17e7-31c9-4ef7-abee-9d5132281935" providerId="AD" clId="Web-{052B27BA-F876-4103-F89D-0A1C328D46A9}" dt="2026-09-12T14:57:26.872" v="133" actId="1076"/>
          <ac:picMkLst>
            <pc:docMk/>
            <pc:sldMk cId="1371108634" sldId="264"/>
            <ac:picMk id="4" creationId="{314FB33C-DAF8-13F5-4CA6-A12D1F9E9F22}"/>
          </ac:picMkLst>
        </pc:picChg>
        <pc:picChg chg="add mod">
          <ac:chgData name="Segers, M." userId="S::seg@emmauscollege.nl::d47d17e7-31c9-4ef7-abee-9d5132281935" providerId="AD" clId="Web-{052B27BA-F876-4103-F89D-0A1C328D46A9}" dt="2026-09-12T14:57:51.920" v="136" actId="1076"/>
          <ac:picMkLst>
            <pc:docMk/>
            <pc:sldMk cId="1371108634" sldId="264"/>
            <ac:picMk id="5" creationId="{F3744FAE-CD78-6374-CC35-EE464C759F59}"/>
          </ac:picMkLst>
        </pc:picChg>
      </pc:sldChg>
      <pc:sldChg chg="del">
        <pc:chgData name="Segers, M." userId="S::seg@emmauscollege.nl::d47d17e7-31c9-4ef7-abee-9d5132281935" providerId="AD" clId="Web-{052B27BA-F876-4103-F89D-0A1C328D46A9}" dt="2026-09-12T14:54:13.476" v="87"/>
        <pc:sldMkLst>
          <pc:docMk/>
          <pc:sldMk cId="2508565312" sldId="264"/>
        </pc:sldMkLst>
      </pc:sldChg>
      <pc:sldChg chg="addSp delSp modSp add replId">
        <pc:chgData name="Segers, M." userId="S::seg@emmauscollege.nl::d47d17e7-31c9-4ef7-abee-9d5132281935" providerId="AD" clId="Web-{052B27BA-F876-4103-F89D-0A1C328D46A9}" dt="2026-09-12T15:29:57.594" v="1020" actId="14100"/>
        <pc:sldMkLst>
          <pc:docMk/>
          <pc:sldMk cId="124620327" sldId="265"/>
        </pc:sldMkLst>
        <pc:spChg chg="mod">
          <ac:chgData name="Segers, M." userId="S::seg@emmauscollege.nl::d47d17e7-31c9-4ef7-abee-9d5132281935" providerId="AD" clId="Web-{052B27BA-F876-4103-F89D-0A1C328D46A9}" dt="2026-09-12T15:22:21.875" v="689" actId="20577"/>
          <ac:spMkLst>
            <pc:docMk/>
            <pc:sldMk cId="124620327" sldId="265"/>
            <ac:spMk id="2" creationId="{C5EB1D11-055B-5E8C-7001-B55686273614}"/>
          </ac:spMkLst>
        </pc:spChg>
        <pc:spChg chg="add mod">
          <ac:chgData name="Segers, M." userId="S::seg@emmauscollege.nl::d47d17e7-31c9-4ef7-abee-9d5132281935" providerId="AD" clId="Web-{052B27BA-F876-4103-F89D-0A1C328D46A9}" dt="2026-09-12T15:21:12.154" v="685" actId="1076"/>
          <ac:spMkLst>
            <pc:docMk/>
            <pc:sldMk cId="124620327" sldId="265"/>
            <ac:spMk id="3" creationId="{E159C0BA-F663-2F4C-7D4E-A6C6FE069962}"/>
          </ac:spMkLst>
        </pc:spChg>
        <pc:spChg chg="del mod">
          <ac:chgData name="Segers, M." userId="S::seg@emmauscollege.nl::d47d17e7-31c9-4ef7-abee-9d5132281935" providerId="AD" clId="Web-{052B27BA-F876-4103-F89D-0A1C328D46A9}" dt="2026-09-12T15:00:27.156" v="220"/>
          <ac:spMkLst>
            <pc:docMk/>
            <pc:sldMk cId="124620327" sldId="265"/>
            <ac:spMk id="6" creationId="{CF198E9D-5CA1-340E-1BAE-5FAA48F04BBA}"/>
          </ac:spMkLst>
        </pc:spChg>
        <pc:spChg chg="add del mod">
          <ac:chgData name="Segers, M." userId="S::seg@emmauscollege.nl::d47d17e7-31c9-4ef7-abee-9d5132281935" providerId="AD" clId="Web-{052B27BA-F876-4103-F89D-0A1C328D46A9}" dt="2026-09-12T15:20:56.200" v="672"/>
          <ac:spMkLst>
            <pc:docMk/>
            <pc:sldMk cId="124620327" sldId="265"/>
            <ac:spMk id="7" creationId="{F8F268F6-9A33-C9A9-7B02-9396C885B701}"/>
          </ac:spMkLst>
        </pc:spChg>
        <pc:spChg chg="add mod">
          <ac:chgData name="Segers, M." userId="S::seg@emmauscollege.nl::d47d17e7-31c9-4ef7-abee-9d5132281935" providerId="AD" clId="Web-{052B27BA-F876-4103-F89D-0A1C328D46A9}" dt="2026-09-12T15:29:57.594" v="1020" actId="14100"/>
          <ac:spMkLst>
            <pc:docMk/>
            <pc:sldMk cId="124620327" sldId="265"/>
            <ac:spMk id="8" creationId="{B96932CC-EF27-7410-57A6-F930D5EDFB8E}"/>
          </ac:spMkLst>
        </pc:spChg>
      </pc:sldChg>
      <pc:sldChg chg="addSp delSp modSp add replId">
        <pc:chgData name="Segers, M." userId="S::seg@emmauscollege.nl::d47d17e7-31c9-4ef7-abee-9d5132281935" providerId="AD" clId="Web-{052B27BA-F876-4103-F89D-0A1C328D46A9}" dt="2026-09-12T15:40:17.544" v="1496" actId="20577"/>
        <pc:sldMkLst>
          <pc:docMk/>
          <pc:sldMk cId="3104989426" sldId="266"/>
        </pc:sldMkLst>
        <pc:spChg chg="mod">
          <ac:chgData name="Segers, M." userId="S::seg@emmauscollege.nl::d47d17e7-31c9-4ef7-abee-9d5132281935" providerId="AD" clId="Web-{052B27BA-F876-4103-F89D-0A1C328D46A9}" dt="2026-09-12T15:40:17.544" v="1496" actId="20577"/>
          <ac:spMkLst>
            <pc:docMk/>
            <pc:sldMk cId="3104989426" sldId="266"/>
            <ac:spMk id="6" creationId="{3CFAD73C-FDDE-04D2-DF10-8AD48E5B8D1B}"/>
          </ac:spMkLst>
        </pc:spChg>
        <pc:picChg chg="add mod">
          <ac:chgData name="Segers, M." userId="S::seg@emmauscollege.nl::d47d17e7-31c9-4ef7-abee-9d5132281935" providerId="AD" clId="Web-{052B27BA-F876-4103-F89D-0A1C328D46A9}" dt="2026-09-12T15:06:22.914" v="355" actId="1076"/>
          <ac:picMkLst>
            <pc:docMk/>
            <pc:sldMk cId="3104989426" sldId="266"/>
            <ac:picMk id="3" creationId="{B1EA64FD-F491-FD23-BC28-1BB541074A0A}"/>
          </ac:picMkLst>
        </pc:picChg>
        <pc:picChg chg="del">
          <ac:chgData name="Segers, M." userId="S::seg@emmauscollege.nl::d47d17e7-31c9-4ef7-abee-9d5132281935" providerId="AD" clId="Web-{052B27BA-F876-4103-F89D-0A1C328D46A9}" dt="2026-09-12T15:06:08.647" v="353"/>
          <ac:picMkLst>
            <pc:docMk/>
            <pc:sldMk cId="3104989426" sldId="266"/>
            <ac:picMk id="5" creationId="{08DD6DD9-62CC-C00F-E7C0-53BE727A2FD0}"/>
          </ac:picMkLst>
        </pc:picChg>
      </pc:sldChg>
      <pc:sldChg chg="addSp modSp new">
        <pc:chgData name="Segers, M." userId="S::seg@emmauscollege.nl::d47d17e7-31c9-4ef7-abee-9d5132281935" providerId="AD" clId="Web-{052B27BA-F876-4103-F89D-0A1C328D46A9}" dt="2026-09-12T15:19:45.184" v="627" actId="20577"/>
        <pc:sldMkLst>
          <pc:docMk/>
          <pc:sldMk cId="4077476596" sldId="267"/>
        </pc:sldMkLst>
        <pc:spChg chg="mod">
          <ac:chgData name="Segers, M." userId="S::seg@emmauscollege.nl::d47d17e7-31c9-4ef7-abee-9d5132281935" providerId="AD" clId="Web-{052B27BA-F876-4103-F89D-0A1C328D46A9}" dt="2026-09-12T15:15:58.681" v="460" actId="20577"/>
          <ac:spMkLst>
            <pc:docMk/>
            <pc:sldMk cId="4077476596" sldId="267"/>
            <ac:spMk id="2" creationId="{0AD9E0BC-AB85-DA48-341F-2C103725F451}"/>
          </ac:spMkLst>
        </pc:spChg>
        <pc:spChg chg="mod">
          <ac:chgData name="Segers, M." userId="S::seg@emmauscollege.nl::d47d17e7-31c9-4ef7-abee-9d5132281935" providerId="AD" clId="Web-{052B27BA-F876-4103-F89D-0A1C328D46A9}" dt="2026-09-12T15:19:45.184" v="627" actId="20577"/>
          <ac:spMkLst>
            <pc:docMk/>
            <pc:sldMk cId="4077476596" sldId="267"/>
            <ac:spMk id="3" creationId="{D4BA05BA-9139-B987-5F05-EB579D73462F}"/>
          </ac:spMkLst>
        </pc:spChg>
        <pc:picChg chg="add mod">
          <ac:chgData name="Segers, M." userId="S::seg@emmauscollege.nl::d47d17e7-31c9-4ef7-abee-9d5132281935" providerId="AD" clId="Web-{052B27BA-F876-4103-F89D-0A1C328D46A9}" dt="2026-09-12T15:16:59.307" v="481" actId="1076"/>
          <ac:picMkLst>
            <pc:docMk/>
            <pc:sldMk cId="4077476596" sldId="267"/>
            <ac:picMk id="4" creationId="{DE5B1DB1-247B-72DE-939D-89553BB600C1}"/>
          </ac:picMkLst>
        </pc:picChg>
      </pc:sldChg>
      <pc:sldChg chg="modSp new del">
        <pc:chgData name="Segers, M." userId="S::seg@emmauscollege.nl::d47d17e7-31c9-4ef7-abee-9d5132281935" providerId="AD" clId="Web-{052B27BA-F876-4103-F89D-0A1C328D46A9}" dt="2026-09-12T15:38:13.898" v="1366"/>
        <pc:sldMkLst>
          <pc:docMk/>
          <pc:sldMk cId="2397158077" sldId="268"/>
        </pc:sldMkLst>
        <pc:spChg chg="mod">
          <ac:chgData name="Segers, M." userId="S::seg@emmauscollege.nl::d47d17e7-31c9-4ef7-abee-9d5132281935" providerId="AD" clId="Web-{052B27BA-F876-4103-F89D-0A1C328D46A9}" dt="2026-09-12T15:22:34.453" v="716" actId="20577"/>
          <ac:spMkLst>
            <pc:docMk/>
            <pc:sldMk cId="2397158077" sldId="268"/>
            <ac:spMk id="2" creationId="{561E782B-CB1D-9459-A3FC-DBFD12468225}"/>
          </ac:spMkLst>
        </pc:spChg>
      </pc:sldChg>
      <pc:sldChg chg="addSp delSp modSp new">
        <pc:chgData name="Segers, M." userId="S::seg@emmauscollege.nl::d47d17e7-31c9-4ef7-abee-9d5132281935" providerId="AD" clId="Web-{052B27BA-F876-4103-F89D-0A1C328D46A9}" dt="2026-09-12T15:38:04.226" v="1365" actId="1076"/>
        <pc:sldMkLst>
          <pc:docMk/>
          <pc:sldMk cId="3543202587" sldId="269"/>
        </pc:sldMkLst>
        <pc:spChg chg="mod">
          <ac:chgData name="Segers, M." userId="S::seg@emmauscollege.nl::d47d17e7-31c9-4ef7-abee-9d5132281935" providerId="AD" clId="Web-{052B27BA-F876-4103-F89D-0A1C328D46A9}" dt="2026-09-12T15:36:38.507" v="1312" actId="20577"/>
          <ac:spMkLst>
            <pc:docMk/>
            <pc:sldMk cId="3543202587" sldId="269"/>
            <ac:spMk id="2" creationId="{10912B3B-5533-8961-E7BA-443564EF4030}"/>
          </ac:spMkLst>
        </pc:spChg>
        <pc:spChg chg="del">
          <ac:chgData name="Segers, M." userId="S::seg@emmauscollege.nl::d47d17e7-31c9-4ef7-abee-9d5132281935" providerId="AD" clId="Web-{052B27BA-F876-4103-F89D-0A1C328D46A9}" dt="2026-09-12T15:32:00.050" v="1059"/>
          <ac:spMkLst>
            <pc:docMk/>
            <pc:sldMk cId="3543202587" sldId="269"/>
            <ac:spMk id="3" creationId="{D5FD2202-C30F-27F7-F26C-59D96FC97C97}"/>
          </ac:spMkLst>
        </pc:spChg>
        <pc:spChg chg="add mod">
          <ac:chgData name="Segers, M." userId="S::seg@emmauscollege.nl::d47d17e7-31c9-4ef7-abee-9d5132281935" providerId="AD" clId="Web-{052B27BA-F876-4103-F89D-0A1C328D46A9}" dt="2026-09-12T15:36:54.616" v="1353" actId="20577"/>
          <ac:spMkLst>
            <pc:docMk/>
            <pc:sldMk cId="3543202587" sldId="269"/>
            <ac:spMk id="6" creationId="{A9556453-218B-69B2-DFE2-815B9863337A}"/>
          </ac:spMkLst>
        </pc:spChg>
        <pc:picChg chg="add mod ord">
          <ac:chgData name="Segers, M." userId="S::seg@emmauscollege.nl::d47d17e7-31c9-4ef7-abee-9d5132281935" providerId="AD" clId="Web-{052B27BA-F876-4103-F89D-0A1C328D46A9}" dt="2026-09-12T15:37:56.507" v="1359" actId="1076"/>
          <ac:picMkLst>
            <pc:docMk/>
            <pc:sldMk cId="3543202587" sldId="269"/>
            <ac:picMk id="4" creationId="{4D2556D5-A012-5054-4264-A6DA54FA5A43}"/>
          </ac:picMkLst>
        </pc:picChg>
        <pc:picChg chg="add mod">
          <ac:chgData name="Segers, M." userId="S::seg@emmauscollege.nl::d47d17e7-31c9-4ef7-abee-9d5132281935" providerId="AD" clId="Web-{052B27BA-F876-4103-F89D-0A1C328D46A9}" dt="2026-09-12T15:38:04.226" v="1365" actId="1076"/>
          <ac:picMkLst>
            <pc:docMk/>
            <pc:sldMk cId="3543202587" sldId="269"/>
            <ac:picMk id="5" creationId="{A121F945-3017-AB05-6B26-9D3288A93C02}"/>
          </ac:picMkLst>
        </pc:picChg>
        <pc:picChg chg="add mod">
          <ac:chgData name="Segers, M." userId="S::seg@emmauscollege.nl::d47d17e7-31c9-4ef7-abee-9d5132281935" providerId="AD" clId="Web-{052B27BA-F876-4103-F89D-0A1C328D46A9}" dt="2026-09-12T15:38:03.492" v="1364" actId="1076"/>
          <ac:picMkLst>
            <pc:docMk/>
            <pc:sldMk cId="3543202587" sldId="269"/>
            <ac:picMk id="7" creationId="{5AD8A6F5-BE51-FD2A-98A2-481BBE4314E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Data link laag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err="1"/>
              <a:t>Mnr</a:t>
            </a:r>
            <a:r>
              <a:rPr lang="de-DE"/>
              <a:t>. Segers</a:t>
            </a:r>
          </a:p>
        </p:txBody>
      </p:sp>
    </p:spTree>
    <p:extLst>
      <p:ext uri="{BB962C8B-B14F-4D97-AF65-F5344CB8AC3E}">
        <p14:creationId xmlns:p14="http://schemas.microsoft.com/office/powerpoint/2010/main" val="335143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43EA4-7284-83A1-B735-52FA33CB4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Het OSI lagen model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DAF76C-4980-DE7C-073B-620781D06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107" y="1825625"/>
            <a:ext cx="6779006" cy="43291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7 lagen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l-NL"/>
              <a:t>Van fysiek (bits) tot wat de applicatie precies nodig heeft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l-NL"/>
              <a:t>Elke laag heeft zijn verantwoordelijkheid en communiceert met de laag erboven en onder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l-NL"/>
              <a:t>Programmeur gebruikt bovenste laag en al de rest gaat vanzelf</a:t>
            </a:r>
          </a:p>
          <a:p>
            <a:r>
              <a:rPr lang="nl-NL"/>
              <a:t>Modulariteit (wisselen van iets kleins bv. Wifi naar ethernet) en standaardisatie (één regel tussen merken)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2E55755-E999-DBEA-B997-AAF13591F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336" y="898471"/>
            <a:ext cx="46863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98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7FEDBE-6ED2-246D-8360-A93317B58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Fysieke laag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E25C387F-896B-948A-293C-11D0D4C94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869828"/>
              </p:ext>
            </p:extLst>
          </p:nvPr>
        </p:nvGraphicFramePr>
        <p:xfrm>
          <a:off x="5110842" y="1730828"/>
          <a:ext cx="6059580" cy="430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895">
                  <a:extLst>
                    <a:ext uri="{9D8B030D-6E8A-4147-A177-3AD203B41FA5}">
                      <a16:colId xmlns:a16="http://schemas.microsoft.com/office/drawing/2014/main" val="1582486700"/>
                    </a:ext>
                  </a:extLst>
                </a:gridCol>
                <a:gridCol w="1514895">
                  <a:extLst>
                    <a:ext uri="{9D8B030D-6E8A-4147-A177-3AD203B41FA5}">
                      <a16:colId xmlns:a16="http://schemas.microsoft.com/office/drawing/2014/main" val="1829139470"/>
                    </a:ext>
                  </a:extLst>
                </a:gridCol>
                <a:gridCol w="1514895">
                  <a:extLst>
                    <a:ext uri="{9D8B030D-6E8A-4147-A177-3AD203B41FA5}">
                      <a16:colId xmlns:a16="http://schemas.microsoft.com/office/drawing/2014/main" val="3332240084"/>
                    </a:ext>
                  </a:extLst>
                </a:gridCol>
                <a:gridCol w="1514895">
                  <a:extLst>
                    <a:ext uri="{9D8B030D-6E8A-4147-A177-3AD203B41FA5}">
                      <a16:colId xmlns:a16="http://schemas.microsoft.com/office/drawing/2014/main" val="873870553"/>
                    </a:ext>
                  </a:extLst>
                </a:gridCol>
              </a:tblGrid>
              <a:tr h="105575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FFFFFF"/>
                          </a:solidFill>
                          <a:effectLst/>
                        </a:rPr>
                        <a:t>Medium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FFFFFF"/>
                          </a:solidFill>
                          <a:effectLst/>
                        </a:rPr>
                        <a:t>Bereik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FFFFFF"/>
                          </a:solidFill>
                          <a:effectLst/>
                        </a:rPr>
                        <a:t>Kosten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FFFFFF"/>
                          </a:solidFill>
                          <a:effectLst/>
                        </a:rPr>
                        <a:t>Snelheid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4915556"/>
                  </a:ext>
                </a:extLst>
              </a:tr>
              <a:tr h="105575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Elektriciteit</a:t>
                      </a:r>
                      <a:endParaRPr lang="nl-NL"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(UTP-kabel)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••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••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••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31515601"/>
                  </a:ext>
                </a:extLst>
              </a:tr>
              <a:tr h="105575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Radiogolven</a:t>
                      </a:r>
                      <a:b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nl-NL" sz="2400" kern="1200" err="1">
                          <a:solidFill>
                            <a:srgbClr val="000000"/>
                          </a:solidFill>
                          <a:effectLst/>
                        </a:rPr>
                        <a:t>WiFi</a:t>
                      </a: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•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•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•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72409248"/>
                  </a:ext>
                </a:extLst>
              </a:tr>
              <a:tr h="105575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Licht</a:t>
                      </a:r>
                      <a:b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(glasvezel)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•••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•••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>
                          <a:solidFill>
                            <a:srgbClr val="000000"/>
                          </a:solidFill>
                          <a:effectLst/>
                        </a:rPr>
                        <a:t>•••</a:t>
                      </a:r>
                      <a:endParaRPr lang="nl-NL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48557314"/>
                  </a:ext>
                </a:extLst>
              </a:tr>
            </a:tbl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3E5041FC-FEE4-B53F-CA76-949960F6F1C1}"/>
              </a:ext>
            </a:extLst>
          </p:cNvPr>
          <p:cNvSpPr txBox="1"/>
          <p:nvPr/>
        </p:nvSpPr>
        <p:spPr>
          <a:xfrm>
            <a:off x="732465" y="1760279"/>
            <a:ext cx="399311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/>
              <a:t>Bits versturen over een bepaald medium</a:t>
            </a:r>
          </a:p>
          <a:p>
            <a:endParaRPr lang="nl-NL" sz="2400"/>
          </a:p>
          <a:p>
            <a:r>
              <a:rPr lang="nl-NL" sz="2400" err="1"/>
              <a:t>Latency</a:t>
            </a:r>
            <a:r>
              <a:rPr lang="nl-NL" sz="2400"/>
              <a:t> en Bandbreedte bepalen de snelheid</a:t>
            </a:r>
          </a:p>
          <a:p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254268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3D59D5-ABC0-7D38-65BE-665275880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Hoe weet overheid naar wie ze sturen?</a:t>
            </a:r>
          </a:p>
        </p:txBody>
      </p:sp>
      <p:pic>
        <p:nvPicPr>
          <p:cNvPr id="4" name="Tijdelijke aanduiding voor inhoud 3" descr="Postbode.nu, digitaal versturen en ontvangen van papieren post">
            <a:extLst>
              <a:ext uri="{FF2B5EF4-FFF2-40B4-BE49-F238E27FC236}">
                <a16:creationId xmlns:a16="http://schemas.microsoft.com/office/drawing/2014/main" id="{314FB33C-DAF8-13F5-4CA6-A12D1F9E9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2081" y="3429153"/>
            <a:ext cx="3133372" cy="2716368"/>
          </a:xfrm>
          <a:prstGeom prst="rect">
            <a:avLst/>
          </a:prstGeom>
        </p:spPr>
      </p:pic>
      <p:pic>
        <p:nvPicPr>
          <p:cNvPr id="5" name="Afbeelding 4" descr="Je BSN-nummer: wat kunnen criminelen daarmee doen?">
            <a:extLst>
              <a:ext uri="{FF2B5EF4-FFF2-40B4-BE49-F238E27FC236}">
                <a16:creationId xmlns:a16="http://schemas.microsoft.com/office/drawing/2014/main" id="{F3744FAE-CD78-6374-CC35-EE464C759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7399" y="1538565"/>
            <a:ext cx="2057123" cy="178339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FE6C7D0-1E52-723F-7B08-8CCEA0799816}"/>
              </a:ext>
            </a:extLst>
          </p:cNvPr>
          <p:cNvSpPr txBox="1"/>
          <p:nvPr/>
        </p:nvSpPr>
        <p:spPr>
          <a:xfrm>
            <a:off x="838791" y="1535813"/>
            <a:ext cx="7950789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/>
              <a:t>Op basis van BSN nummer stuurt de overheid brieven</a:t>
            </a:r>
          </a:p>
          <a:p>
            <a:endParaRPr lang="nl-NL" sz="2400"/>
          </a:p>
          <a:p>
            <a:r>
              <a:rPr lang="nl-NL" sz="2400"/>
              <a:t>Een computer heeft ook zijn eigen nummer, gekregen van de fabrikant: </a:t>
            </a:r>
          </a:p>
          <a:p>
            <a:pPr marL="342900" indent="-342900">
              <a:buFont typeface="Arial"/>
              <a:buChar char="•"/>
            </a:pPr>
            <a:r>
              <a:rPr lang="nl-NL" sz="2400"/>
              <a:t>MAC-adres</a:t>
            </a:r>
          </a:p>
          <a:p>
            <a:pPr marL="342900" indent="-342900">
              <a:buFont typeface="Arial"/>
              <a:buChar char="•"/>
            </a:pPr>
            <a:r>
              <a:rPr lang="nl-NL" sz="2400"/>
              <a:t>12 hexadecimale nummers (verpakt per 2)</a:t>
            </a:r>
            <a:endParaRPr lang="nl-NL"/>
          </a:p>
          <a:p>
            <a:pPr marL="342900" indent="-342900">
              <a:buFont typeface="Arial"/>
              <a:buChar char="•"/>
            </a:pPr>
            <a:r>
              <a:rPr lang="nl-NL" sz="2400"/>
              <a:t>Bv. AA:01:0F:FA:29:99</a:t>
            </a:r>
          </a:p>
          <a:p>
            <a:pPr marL="342900" indent="-342900">
              <a:buFont typeface="Arial"/>
              <a:buChar char="•"/>
            </a:pPr>
            <a:r>
              <a:rPr lang="nl-NL" sz="2400"/>
              <a:t>Kan niet veranderd worden</a:t>
            </a:r>
          </a:p>
        </p:txBody>
      </p:sp>
    </p:spTree>
    <p:extLst>
      <p:ext uri="{BB962C8B-B14F-4D97-AF65-F5344CB8AC3E}">
        <p14:creationId xmlns:p14="http://schemas.microsoft.com/office/powerpoint/2010/main" val="1371108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101ED-8CB7-6C40-A032-17A963993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269D1-9337-5555-1C67-B8980F979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Hoe weet overheid naar wie ze sturen?</a:t>
            </a:r>
          </a:p>
        </p:txBody>
      </p:sp>
      <p:pic>
        <p:nvPicPr>
          <p:cNvPr id="4" name="Tijdelijke aanduiding voor inhoud 3" descr="Postbode.nu, digitaal versturen en ontvangen van papieren post">
            <a:extLst>
              <a:ext uri="{FF2B5EF4-FFF2-40B4-BE49-F238E27FC236}">
                <a16:creationId xmlns:a16="http://schemas.microsoft.com/office/drawing/2014/main" id="{A593E7A4-8128-8055-EEF6-52077C1D72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2081" y="3429153"/>
            <a:ext cx="3133372" cy="271636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CFAD73C-FDDE-04D2-DF10-8AD48E5B8D1B}"/>
              </a:ext>
            </a:extLst>
          </p:cNvPr>
          <p:cNvSpPr txBox="1"/>
          <p:nvPr/>
        </p:nvSpPr>
        <p:spPr>
          <a:xfrm>
            <a:off x="838791" y="1535813"/>
            <a:ext cx="7950789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/>
              <a:t>Op basis van BSN nummer zoekt de overheid je adres op</a:t>
            </a:r>
          </a:p>
          <a:p>
            <a:endParaRPr lang="nl-NL" sz="2400"/>
          </a:p>
          <a:p>
            <a:r>
              <a:rPr lang="nl-NL" sz="2400"/>
              <a:t>Een computer heeft ook zijn eigen adres, gekregen afhankelijk van op welk netwerk je zit: </a:t>
            </a:r>
          </a:p>
          <a:p>
            <a:pPr marL="342900" indent="-342900">
              <a:buFont typeface="Arial"/>
              <a:buChar char="•"/>
            </a:pPr>
            <a:r>
              <a:rPr lang="nl-NL" sz="2400"/>
              <a:t>IP-adres</a:t>
            </a:r>
          </a:p>
          <a:p>
            <a:pPr marL="342900" indent="-342900">
              <a:buFont typeface="Arial"/>
              <a:buChar char="•"/>
            </a:pPr>
            <a:r>
              <a:rPr lang="nl-NL" sz="2400"/>
              <a:t>32 hexadecimale nummers (verpakt per 4)</a:t>
            </a:r>
          </a:p>
          <a:p>
            <a:pPr marL="342900" indent="-342900">
              <a:buFont typeface="Arial"/>
              <a:buChar char="•"/>
            </a:pPr>
            <a:r>
              <a:rPr lang="nl-NL" sz="2400"/>
              <a:t>Bv. AAAA:0001:0F0F:AFFA:2992:9999:1111:ABCD</a:t>
            </a:r>
          </a:p>
          <a:p>
            <a:pPr marL="342900" indent="-342900">
              <a:buFont typeface="Arial"/>
              <a:buChar char="•"/>
            </a:pPr>
            <a:r>
              <a:rPr lang="nl-NL" sz="2400"/>
              <a:t>Veranderd afhankelijk van het netwerk waar je op zit</a:t>
            </a:r>
            <a:endParaRPr lang="nl-NL"/>
          </a:p>
        </p:txBody>
      </p:sp>
      <p:pic>
        <p:nvPicPr>
          <p:cNvPr id="3" name="Afbeelding 2" descr="Afbeeldingen Cartoon Huis PNG met Transparante Achtergrond ...">
            <a:extLst>
              <a:ext uri="{FF2B5EF4-FFF2-40B4-BE49-F238E27FC236}">
                <a16:creationId xmlns:a16="http://schemas.microsoft.com/office/drawing/2014/main" id="{B1EA64FD-F491-FD23-BC28-1BB541074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055" y="1534042"/>
            <a:ext cx="19431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89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9E0BC-AB85-DA48-341F-2C103725F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MAC-Adres </a:t>
            </a:r>
            <a:r>
              <a:rPr lang="nl-NL" err="1"/>
              <a:t>vs</a:t>
            </a:r>
            <a:r>
              <a:rPr lang="nl-NL"/>
              <a:t> IP-Adres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BA05BA-9139-B987-5F05-EB579D734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0481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/>
              <a:t>LAN (</a:t>
            </a:r>
            <a:r>
              <a:rPr lang="nl-NL" err="1"/>
              <a:t>Local</a:t>
            </a:r>
            <a:r>
              <a:rPr lang="nl-NL"/>
              <a:t> area </a:t>
            </a:r>
            <a:r>
              <a:rPr lang="nl-NL" err="1"/>
              <a:t>network</a:t>
            </a:r>
            <a:r>
              <a:rPr lang="nl-NL"/>
              <a:t>):</a:t>
            </a:r>
          </a:p>
          <a:p>
            <a:r>
              <a:rPr lang="nl-NL"/>
              <a:t>Gebruik MAC-adres om te communiceren</a:t>
            </a:r>
          </a:p>
          <a:p>
            <a:r>
              <a:rPr lang="nl-NL"/>
              <a:t>Alles voor de router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/>
              <a:t>WAN (Wide area </a:t>
            </a:r>
            <a:r>
              <a:rPr lang="nl-NL" err="1"/>
              <a:t>network</a:t>
            </a:r>
            <a:r>
              <a:rPr lang="nl-NL"/>
              <a:t>):</a:t>
            </a:r>
          </a:p>
          <a:p>
            <a:r>
              <a:rPr lang="nl-NL"/>
              <a:t>Gebruik IP-adres om te communiceren</a:t>
            </a:r>
          </a:p>
          <a:p>
            <a:r>
              <a:rPr lang="nl-NL"/>
              <a:t>Verbinding door de router</a:t>
            </a:r>
          </a:p>
        </p:txBody>
      </p:sp>
      <p:pic>
        <p:nvPicPr>
          <p:cNvPr id="4" name="Afbeelding 3" descr="Script Filius EN.pages">
            <a:extLst>
              <a:ext uri="{FF2B5EF4-FFF2-40B4-BE49-F238E27FC236}">
                <a16:creationId xmlns:a16="http://schemas.microsoft.com/office/drawing/2014/main" id="{DE5B1DB1-247B-72DE-939D-89553BB60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497" y="537943"/>
            <a:ext cx="3984964" cy="375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76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086EC-EA44-3DBB-E004-B6AAC95A0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EB1D11-055B-5E8C-7001-B55686273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ARP</a:t>
            </a:r>
          </a:p>
        </p:txBody>
      </p:sp>
      <p:pic>
        <p:nvPicPr>
          <p:cNvPr id="4" name="Tijdelijke aanduiding voor inhoud 3" descr="Postbode.nu, digitaal versturen en ontvangen van papieren post">
            <a:extLst>
              <a:ext uri="{FF2B5EF4-FFF2-40B4-BE49-F238E27FC236}">
                <a16:creationId xmlns:a16="http://schemas.microsoft.com/office/drawing/2014/main" id="{353E8E5E-0424-12DC-EAB6-BBDC800D4B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2081" y="3429153"/>
            <a:ext cx="3133372" cy="2716368"/>
          </a:xfrm>
          <a:prstGeom prst="rect">
            <a:avLst/>
          </a:prstGeom>
        </p:spPr>
      </p:pic>
      <p:pic>
        <p:nvPicPr>
          <p:cNvPr id="5" name="Afbeelding 4" descr="Je BSN-nummer: wat kunnen criminelen daarmee doen?">
            <a:extLst>
              <a:ext uri="{FF2B5EF4-FFF2-40B4-BE49-F238E27FC236}">
                <a16:creationId xmlns:a16="http://schemas.microsoft.com/office/drawing/2014/main" id="{8DCBAD5A-2B81-8666-CD6A-A874C5181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7399" y="1538565"/>
            <a:ext cx="2057123" cy="1783395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159C0BA-F663-2F4C-7D4E-A6C6FE069962}"/>
              </a:ext>
            </a:extLst>
          </p:cNvPr>
          <p:cNvSpPr txBox="1"/>
          <p:nvPr/>
        </p:nvSpPr>
        <p:spPr>
          <a:xfrm>
            <a:off x="838790" y="1535813"/>
            <a:ext cx="7029302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/>
              <a:t>Data wordt verpakt in pakketjes genaamd frames</a:t>
            </a:r>
          </a:p>
          <a:p>
            <a:endParaRPr lang="nl-NL"/>
          </a:p>
          <a:p>
            <a:r>
              <a:rPr lang="nl-NL"/>
              <a:t>Elke frame bevat bron en bestemming MAC-adres</a:t>
            </a:r>
          </a:p>
          <a:p>
            <a:endParaRPr lang="nl-NL"/>
          </a:p>
          <a:p>
            <a:r>
              <a:rPr lang="nl-NL"/>
              <a:t>Vaak is IP adres gekend maar MAC-adres niet</a:t>
            </a:r>
          </a:p>
          <a:p>
            <a:r>
              <a:rPr lang="nl-NL"/>
              <a:t>=&gt; ARP</a:t>
            </a:r>
          </a:p>
          <a:p>
            <a:endParaRPr lang="nl-NL"/>
          </a:p>
          <a:p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96932CC-EF27-7410-57A6-F930D5EDFB8E}"/>
              </a:ext>
            </a:extLst>
          </p:cNvPr>
          <p:cNvSpPr txBox="1"/>
          <p:nvPr/>
        </p:nvSpPr>
        <p:spPr>
          <a:xfrm>
            <a:off x="838790" y="3343350"/>
            <a:ext cx="702930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b="1"/>
              <a:t>ARP:</a:t>
            </a:r>
          </a:p>
          <a:p>
            <a:pPr marL="342900" indent="-342900">
              <a:buAutoNum type="arabicParenR"/>
            </a:pPr>
            <a:r>
              <a:rPr lang="nl-NL"/>
              <a:t>Stuur over het hele lokale netwerk een verzoek (door MAC FF:FF:FF:FF:FF:FF te sturen) aan het specifieke IP adres om zich bekend te maken. Stuur daarbij ook eigen MAC en IP adres</a:t>
            </a:r>
          </a:p>
          <a:p>
            <a:pPr marL="342900" indent="-342900">
              <a:buAutoNum type="arabicParenR"/>
            </a:pPr>
            <a:r>
              <a:rPr lang="nl-NL"/>
              <a:t>Enkel computer die eigen IP-adres stuurt kan nu naar specifieke MAC adres van vrager zijn MAC adres sturen</a:t>
            </a:r>
          </a:p>
          <a:p>
            <a:pPr marL="342900" indent="-342900">
              <a:buAutoNum type="arabicParenR"/>
            </a:pPr>
            <a:r>
              <a:rPr lang="nl-NL"/>
              <a:t>MAC adres wordt enkele minuten in ARP-cache opgeslagen zodat er niet continue nieuw verzoek moet worden gedaan</a:t>
            </a:r>
          </a:p>
        </p:txBody>
      </p:sp>
    </p:spTree>
    <p:extLst>
      <p:ext uri="{BB962C8B-B14F-4D97-AF65-F5344CB8AC3E}">
        <p14:creationId xmlns:p14="http://schemas.microsoft.com/office/powerpoint/2010/main" val="124620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12B3B-5533-8961-E7BA-443564EF4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Hub </a:t>
            </a:r>
            <a:r>
              <a:rPr lang="nl-NL" err="1"/>
              <a:t>vs</a:t>
            </a:r>
            <a:r>
              <a:rPr lang="nl-NL"/>
              <a:t> Switch </a:t>
            </a:r>
            <a:r>
              <a:rPr lang="nl-NL" err="1"/>
              <a:t>vs</a:t>
            </a:r>
            <a:r>
              <a:rPr lang="nl-NL"/>
              <a:t> WAP</a:t>
            </a:r>
          </a:p>
        </p:txBody>
      </p:sp>
      <p:pic>
        <p:nvPicPr>
          <p:cNvPr id="4" name="Tijdelijke aanduiding voor inhoud 3" descr="Ethernet hub - Wikipedia">
            <a:extLst>
              <a:ext uri="{FF2B5EF4-FFF2-40B4-BE49-F238E27FC236}">
                <a16:creationId xmlns:a16="http://schemas.microsoft.com/office/drawing/2014/main" id="{4D2556D5-A012-5054-4264-A6DA54FA5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72708" y="653305"/>
            <a:ext cx="3040695" cy="1986194"/>
          </a:xfrm>
          <a:prstGeom prst="rect">
            <a:avLst/>
          </a:prstGeom>
        </p:spPr>
      </p:pic>
      <p:pic>
        <p:nvPicPr>
          <p:cNvPr id="5" name="Afbeelding 4" descr="Definitie van Switch - Wat is een netwerkswitch?">
            <a:extLst>
              <a:ext uri="{FF2B5EF4-FFF2-40B4-BE49-F238E27FC236}">
                <a16:creationId xmlns:a16="http://schemas.microsoft.com/office/drawing/2014/main" id="{A121F945-3017-AB05-6B26-9D3288A93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204" y="2645416"/>
            <a:ext cx="3410409" cy="228414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9556453-218B-69B2-DFE2-815B9863337A}"/>
              </a:ext>
            </a:extLst>
          </p:cNvPr>
          <p:cNvSpPr txBox="1"/>
          <p:nvPr/>
        </p:nvSpPr>
        <p:spPr>
          <a:xfrm>
            <a:off x="815162" y="1866604"/>
            <a:ext cx="6131441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/>
              <a:t>Hub:</a:t>
            </a:r>
          </a:p>
          <a:p>
            <a:pPr marL="285750" indent="-285750">
              <a:buFont typeface="Arial"/>
              <a:buChar char="•"/>
            </a:pPr>
            <a:r>
              <a:rPr lang="nl-NL"/>
              <a:t>Ontvangt frames en stuurt het naar alle andere poorten door</a:t>
            </a:r>
          </a:p>
          <a:p>
            <a:pPr marL="285750" indent="-285750">
              <a:buFont typeface="Arial"/>
              <a:buChar char="•"/>
            </a:pPr>
            <a:r>
              <a:rPr lang="nl-NL"/>
              <a:t>Werkt op laag 1 (fysieke laag)</a:t>
            </a:r>
          </a:p>
          <a:p>
            <a:pPr marL="285750" indent="-285750">
              <a:buFont typeface="Arial"/>
              <a:buChar char="•"/>
            </a:pPr>
            <a:endParaRPr lang="nl-NL"/>
          </a:p>
          <a:p>
            <a:r>
              <a:rPr lang="nl-NL"/>
              <a:t>Switch:</a:t>
            </a:r>
          </a:p>
          <a:p>
            <a:pPr marL="285750" indent="-285750">
              <a:buFont typeface="Arial"/>
              <a:buChar char="•"/>
            </a:pPr>
            <a:r>
              <a:rPr lang="nl-NL"/>
              <a:t>Bouwt een tabel van MAC adres op elke poort</a:t>
            </a:r>
          </a:p>
          <a:p>
            <a:pPr marL="285750" indent="-285750">
              <a:buFont typeface="Arial"/>
              <a:buChar char="•"/>
            </a:pPr>
            <a:r>
              <a:rPr lang="nl-NL"/>
              <a:t>Stuurt frames enkel naar de poort met het doel MAC adres van de frame</a:t>
            </a:r>
          </a:p>
          <a:p>
            <a:pPr marL="285750" indent="-285750">
              <a:buFont typeface="Arial"/>
              <a:buChar char="•"/>
            </a:pPr>
            <a:r>
              <a:rPr lang="nl-NL"/>
              <a:t>Werkt op laag 2 (data link)\</a:t>
            </a:r>
          </a:p>
          <a:p>
            <a:pPr marL="285750" indent="-285750">
              <a:buFont typeface="Arial"/>
              <a:buChar char="•"/>
            </a:pPr>
            <a:endParaRPr lang="nl-NL"/>
          </a:p>
          <a:p>
            <a:r>
              <a:rPr lang="nl-NL"/>
              <a:t>Wireless Access Point (WAP)</a:t>
            </a:r>
          </a:p>
          <a:p>
            <a:pPr marL="285750" indent="-285750">
              <a:buFont typeface="Arial"/>
              <a:buChar char="•"/>
            </a:pPr>
            <a:r>
              <a:rPr lang="nl-NL"/>
              <a:t>Zet ethernet (draad) signaal om naar Wifi signaal</a:t>
            </a:r>
          </a:p>
        </p:txBody>
      </p:sp>
      <p:pic>
        <p:nvPicPr>
          <p:cNvPr id="7" name="Afbeelding 6" descr="TL-WA1201 | AC1200 Draadloos Access Point | TP-Link Nederland">
            <a:extLst>
              <a:ext uri="{FF2B5EF4-FFF2-40B4-BE49-F238E27FC236}">
                <a16:creationId xmlns:a16="http://schemas.microsoft.com/office/drawing/2014/main" id="{5AD8A6F5-BE51-FD2A-98A2-481BBE431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6266" y="5104048"/>
            <a:ext cx="3581955" cy="175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02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2FE2D-A8B8-8AC2-FEA5-09D8E404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Cliffhanger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BC8C66-CE08-AE64-F8D1-00A5D532D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657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We kunnen nu frames versturen via MAC-adres over koper, glasvezel of radiogolven naar computers die met elkaar verbonden zijn op hetzelfde netwerk.</a:t>
            </a:r>
          </a:p>
          <a:p>
            <a:r>
              <a:rPr lang="nl-NL"/>
              <a:t>Hoe sturen we computers buiten ons eigen netwerk?</a:t>
            </a:r>
          </a:p>
        </p:txBody>
      </p:sp>
      <p:pic>
        <p:nvPicPr>
          <p:cNvPr id="5" name="Afbeelding 4" descr="Understanding Wide Area Networks (WAN) in Modern Infrastructure">
            <a:extLst>
              <a:ext uri="{FF2B5EF4-FFF2-40B4-BE49-F238E27FC236}">
                <a16:creationId xmlns:a16="http://schemas.microsoft.com/office/drawing/2014/main" id="{2786D80A-B3A0-9B73-7809-285C978CA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764" y="3993056"/>
            <a:ext cx="4990083" cy="219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937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Kantoorthema</vt:lpstr>
      <vt:lpstr>Data link laag</vt:lpstr>
      <vt:lpstr>Het OSI lagen model</vt:lpstr>
      <vt:lpstr>Fysieke laag</vt:lpstr>
      <vt:lpstr>Hoe weet overheid naar wie ze sturen?</vt:lpstr>
      <vt:lpstr>Hoe weet overheid naar wie ze sturen?</vt:lpstr>
      <vt:lpstr>MAC-Adres vs IP-Adres</vt:lpstr>
      <vt:lpstr>ARP</vt:lpstr>
      <vt:lpstr>Hub vs Switch vs WAP</vt:lpstr>
      <vt:lpstr>Cliffhanger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2026-09-04T17:38:59Z</dcterms:created>
  <dcterms:modified xsi:type="dcterms:W3CDTF">2026-09-12T15:41:02Z</dcterms:modified>
</cp:coreProperties>
</file>