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313" r:id="rId2"/>
    <p:sldId id="312" r:id="rId3"/>
    <p:sldId id="324" r:id="rId4"/>
    <p:sldId id="351" r:id="rId5"/>
    <p:sldId id="325" r:id="rId6"/>
    <p:sldId id="327" r:id="rId7"/>
    <p:sldId id="328" r:id="rId8"/>
    <p:sldId id="329" r:id="rId9"/>
    <p:sldId id="330" r:id="rId10"/>
    <p:sldId id="333" r:id="rId11"/>
    <p:sldId id="334" r:id="rId12"/>
    <p:sldId id="335" r:id="rId13"/>
    <p:sldId id="336" r:id="rId14"/>
    <p:sldId id="338" r:id="rId15"/>
    <p:sldId id="339" r:id="rId16"/>
    <p:sldId id="340" r:id="rId17"/>
    <p:sldId id="341" r:id="rId18"/>
    <p:sldId id="342" r:id="rId19"/>
    <p:sldId id="343" r:id="rId20"/>
    <p:sldId id="344" r:id="rId21"/>
    <p:sldId id="345" r:id="rId22"/>
    <p:sldId id="346" r:id="rId23"/>
    <p:sldId id="347" r:id="rId24"/>
    <p:sldId id="348" r:id="rId25"/>
    <p:sldId id="349" r:id="rId26"/>
    <p:sldId id="350"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322"/>
    <a:srgbClr val="454C69"/>
    <a:srgbClr val="FFFFFF"/>
    <a:srgbClr val="E6E6E6"/>
    <a:srgbClr val="006634"/>
    <a:srgbClr val="86A3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01" autoAdjust="0"/>
    <p:restoredTop sz="87616" autoAdjust="0"/>
  </p:normalViewPr>
  <p:slideViewPr>
    <p:cSldViewPr snapToGrid="0">
      <p:cViewPr varScale="1">
        <p:scale>
          <a:sx n="97" d="100"/>
          <a:sy n="97" d="100"/>
        </p:scale>
        <p:origin x="1440" y="192"/>
      </p:cViewPr>
      <p:guideLst/>
    </p:cSldViewPr>
  </p:slideViewPr>
  <p:notesTextViewPr>
    <p:cViewPr>
      <p:scale>
        <a:sx n="1" d="1"/>
        <a:sy n="1" d="1"/>
      </p:scale>
      <p:origin x="0" y="0"/>
    </p:cViewPr>
  </p:notesTextViewPr>
  <p:notesViewPr>
    <p:cSldViewPr snapToGrid="0">
      <p:cViewPr varScale="1">
        <p:scale>
          <a:sx n="47" d="100"/>
          <a:sy n="47" d="100"/>
        </p:scale>
        <p:origin x="1932" y="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C89781-F136-403A-9A18-F5A619CEDC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4178FB0E-6F11-425E-BA85-F066039B9E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DC2F7C-FCB1-4154-A707-02579EEC012A}" type="datetime1">
              <a:rPr lang="nl-NL" smtClean="0"/>
              <a:t>10-01-2022</a:t>
            </a:fld>
            <a:endParaRPr lang="nl-NL"/>
          </a:p>
        </p:txBody>
      </p:sp>
      <p:sp>
        <p:nvSpPr>
          <p:cNvPr id="4" name="Footer Placeholder 3">
            <a:extLst>
              <a:ext uri="{FF2B5EF4-FFF2-40B4-BE49-F238E27FC236}">
                <a16:creationId xmlns:a16="http://schemas.microsoft.com/office/drawing/2014/main" id="{DBD2A01D-65F8-4012-B908-12826D752B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8CBD87A9-C523-46BA-BB91-7D67E1F348E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0CFA6E-79E2-47B6-A9E0-BE46D0CDB95E}" type="slidenum">
              <a:rPr lang="nl-NL" smtClean="0"/>
              <a:t>‹nr.›</a:t>
            </a:fld>
            <a:endParaRPr lang="nl-NL"/>
          </a:p>
        </p:txBody>
      </p:sp>
    </p:spTree>
    <p:extLst>
      <p:ext uri="{BB962C8B-B14F-4D97-AF65-F5344CB8AC3E}">
        <p14:creationId xmlns:p14="http://schemas.microsoft.com/office/powerpoint/2010/main" val="100792367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B7CFA-9089-4604-BE55-6B5DC76CD258}" type="datetime1">
              <a:rPr lang="nl-NL" smtClean="0"/>
              <a:t>10-01-2022</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3360D2-D3D6-4455-9451-79BE698AFDE1}" type="slidenum">
              <a:rPr lang="nl-NL" smtClean="0"/>
              <a:t>‹nr.›</a:t>
            </a:fld>
            <a:endParaRPr lang="nl-NL"/>
          </a:p>
        </p:txBody>
      </p:sp>
    </p:spTree>
    <p:extLst>
      <p:ext uri="{BB962C8B-B14F-4D97-AF65-F5344CB8AC3E}">
        <p14:creationId xmlns:p14="http://schemas.microsoft.com/office/powerpoint/2010/main" val="250620427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2</a:t>
            </a:fld>
            <a:endParaRPr lang="nl-NL"/>
          </a:p>
        </p:txBody>
      </p:sp>
    </p:spTree>
    <p:extLst>
      <p:ext uri="{BB962C8B-B14F-4D97-AF65-F5344CB8AC3E}">
        <p14:creationId xmlns:p14="http://schemas.microsoft.com/office/powerpoint/2010/main" val="528789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11</a:t>
            </a:fld>
            <a:endParaRPr lang="nl-NL"/>
          </a:p>
        </p:txBody>
      </p:sp>
    </p:spTree>
    <p:extLst>
      <p:ext uri="{BB962C8B-B14F-4D97-AF65-F5344CB8AC3E}">
        <p14:creationId xmlns:p14="http://schemas.microsoft.com/office/powerpoint/2010/main" val="3010833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12</a:t>
            </a:fld>
            <a:endParaRPr lang="nl-NL"/>
          </a:p>
        </p:txBody>
      </p:sp>
    </p:spTree>
    <p:extLst>
      <p:ext uri="{BB962C8B-B14F-4D97-AF65-F5344CB8AC3E}">
        <p14:creationId xmlns:p14="http://schemas.microsoft.com/office/powerpoint/2010/main" val="2356462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13</a:t>
            </a:fld>
            <a:endParaRPr lang="nl-NL"/>
          </a:p>
        </p:txBody>
      </p:sp>
    </p:spTree>
    <p:extLst>
      <p:ext uri="{BB962C8B-B14F-4D97-AF65-F5344CB8AC3E}">
        <p14:creationId xmlns:p14="http://schemas.microsoft.com/office/powerpoint/2010/main" val="1034195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14</a:t>
            </a:fld>
            <a:endParaRPr lang="nl-NL"/>
          </a:p>
        </p:txBody>
      </p:sp>
    </p:spTree>
    <p:extLst>
      <p:ext uri="{BB962C8B-B14F-4D97-AF65-F5344CB8AC3E}">
        <p14:creationId xmlns:p14="http://schemas.microsoft.com/office/powerpoint/2010/main" val="19984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15</a:t>
            </a:fld>
            <a:endParaRPr lang="nl-NL"/>
          </a:p>
        </p:txBody>
      </p:sp>
    </p:spTree>
    <p:extLst>
      <p:ext uri="{BB962C8B-B14F-4D97-AF65-F5344CB8AC3E}">
        <p14:creationId xmlns:p14="http://schemas.microsoft.com/office/powerpoint/2010/main" val="847953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16</a:t>
            </a:fld>
            <a:endParaRPr lang="nl-NL"/>
          </a:p>
        </p:txBody>
      </p:sp>
    </p:spTree>
    <p:extLst>
      <p:ext uri="{BB962C8B-B14F-4D97-AF65-F5344CB8AC3E}">
        <p14:creationId xmlns:p14="http://schemas.microsoft.com/office/powerpoint/2010/main" val="2451516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17</a:t>
            </a:fld>
            <a:endParaRPr lang="nl-NL"/>
          </a:p>
        </p:txBody>
      </p:sp>
    </p:spTree>
    <p:extLst>
      <p:ext uri="{BB962C8B-B14F-4D97-AF65-F5344CB8AC3E}">
        <p14:creationId xmlns:p14="http://schemas.microsoft.com/office/powerpoint/2010/main" val="654727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18</a:t>
            </a:fld>
            <a:endParaRPr lang="nl-NL"/>
          </a:p>
        </p:txBody>
      </p:sp>
    </p:spTree>
    <p:extLst>
      <p:ext uri="{BB962C8B-B14F-4D97-AF65-F5344CB8AC3E}">
        <p14:creationId xmlns:p14="http://schemas.microsoft.com/office/powerpoint/2010/main" val="1981636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19</a:t>
            </a:fld>
            <a:endParaRPr lang="nl-NL"/>
          </a:p>
        </p:txBody>
      </p:sp>
    </p:spTree>
    <p:extLst>
      <p:ext uri="{BB962C8B-B14F-4D97-AF65-F5344CB8AC3E}">
        <p14:creationId xmlns:p14="http://schemas.microsoft.com/office/powerpoint/2010/main" val="2809089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20</a:t>
            </a:fld>
            <a:endParaRPr lang="nl-NL"/>
          </a:p>
        </p:txBody>
      </p:sp>
    </p:spTree>
    <p:extLst>
      <p:ext uri="{BB962C8B-B14F-4D97-AF65-F5344CB8AC3E}">
        <p14:creationId xmlns:p14="http://schemas.microsoft.com/office/powerpoint/2010/main" val="3601280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3</a:t>
            </a:fld>
            <a:endParaRPr lang="nl-NL"/>
          </a:p>
        </p:txBody>
      </p:sp>
    </p:spTree>
    <p:extLst>
      <p:ext uri="{BB962C8B-B14F-4D97-AF65-F5344CB8AC3E}">
        <p14:creationId xmlns:p14="http://schemas.microsoft.com/office/powerpoint/2010/main" val="619292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21</a:t>
            </a:fld>
            <a:endParaRPr lang="nl-NL"/>
          </a:p>
        </p:txBody>
      </p:sp>
    </p:spTree>
    <p:extLst>
      <p:ext uri="{BB962C8B-B14F-4D97-AF65-F5344CB8AC3E}">
        <p14:creationId xmlns:p14="http://schemas.microsoft.com/office/powerpoint/2010/main" val="1787713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22</a:t>
            </a:fld>
            <a:endParaRPr lang="nl-NL"/>
          </a:p>
        </p:txBody>
      </p:sp>
    </p:spTree>
    <p:extLst>
      <p:ext uri="{BB962C8B-B14F-4D97-AF65-F5344CB8AC3E}">
        <p14:creationId xmlns:p14="http://schemas.microsoft.com/office/powerpoint/2010/main" val="3493292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23</a:t>
            </a:fld>
            <a:endParaRPr lang="nl-NL"/>
          </a:p>
        </p:txBody>
      </p:sp>
    </p:spTree>
    <p:extLst>
      <p:ext uri="{BB962C8B-B14F-4D97-AF65-F5344CB8AC3E}">
        <p14:creationId xmlns:p14="http://schemas.microsoft.com/office/powerpoint/2010/main" val="2739292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24</a:t>
            </a:fld>
            <a:endParaRPr lang="nl-NL"/>
          </a:p>
        </p:txBody>
      </p:sp>
    </p:spTree>
    <p:extLst>
      <p:ext uri="{BB962C8B-B14F-4D97-AF65-F5344CB8AC3E}">
        <p14:creationId xmlns:p14="http://schemas.microsoft.com/office/powerpoint/2010/main" val="4231586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25</a:t>
            </a:fld>
            <a:endParaRPr lang="nl-NL"/>
          </a:p>
        </p:txBody>
      </p:sp>
    </p:spTree>
    <p:extLst>
      <p:ext uri="{BB962C8B-B14F-4D97-AF65-F5344CB8AC3E}">
        <p14:creationId xmlns:p14="http://schemas.microsoft.com/office/powerpoint/2010/main" val="1617444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26</a:t>
            </a:fld>
            <a:endParaRPr lang="nl-NL"/>
          </a:p>
        </p:txBody>
      </p:sp>
    </p:spTree>
    <p:extLst>
      <p:ext uri="{BB962C8B-B14F-4D97-AF65-F5344CB8AC3E}">
        <p14:creationId xmlns:p14="http://schemas.microsoft.com/office/powerpoint/2010/main" val="3049923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4</a:t>
            </a:fld>
            <a:endParaRPr lang="nl-NL"/>
          </a:p>
        </p:txBody>
      </p:sp>
    </p:spTree>
    <p:extLst>
      <p:ext uri="{BB962C8B-B14F-4D97-AF65-F5344CB8AC3E}">
        <p14:creationId xmlns:p14="http://schemas.microsoft.com/office/powerpoint/2010/main" val="95161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5</a:t>
            </a:fld>
            <a:endParaRPr lang="nl-NL"/>
          </a:p>
        </p:txBody>
      </p:sp>
    </p:spTree>
    <p:extLst>
      <p:ext uri="{BB962C8B-B14F-4D97-AF65-F5344CB8AC3E}">
        <p14:creationId xmlns:p14="http://schemas.microsoft.com/office/powerpoint/2010/main" val="2685482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6</a:t>
            </a:fld>
            <a:endParaRPr lang="nl-NL"/>
          </a:p>
        </p:txBody>
      </p:sp>
    </p:spTree>
    <p:extLst>
      <p:ext uri="{BB962C8B-B14F-4D97-AF65-F5344CB8AC3E}">
        <p14:creationId xmlns:p14="http://schemas.microsoft.com/office/powerpoint/2010/main" val="568522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7</a:t>
            </a:fld>
            <a:endParaRPr lang="nl-NL"/>
          </a:p>
        </p:txBody>
      </p:sp>
    </p:spTree>
    <p:extLst>
      <p:ext uri="{BB962C8B-B14F-4D97-AF65-F5344CB8AC3E}">
        <p14:creationId xmlns:p14="http://schemas.microsoft.com/office/powerpoint/2010/main" val="3341346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8</a:t>
            </a:fld>
            <a:endParaRPr lang="nl-NL"/>
          </a:p>
        </p:txBody>
      </p:sp>
    </p:spTree>
    <p:extLst>
      <p:ext uri="{BB962C8B-B14F-4D97-AF65-F5344CB8AC3E}">
        <p14:creationId xmlns:p14="http://schemas.microsoft.com/office/powerpoint/2010/main" val="3876303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9</a:t>
            </a:fld>
            <a:endParaRPr lang="nl-NL"/>
          </a:p>
        </p:txBody>
      </p:sp>
    </p:spTree>
    <p:extLst>
      <p:ext uri="{BB962C8B-B14F-4D97-AF65-F5344CB8AC3E}">
        <p14:creationId xmlns:p14="http://schemas.microsoft.com/office/powerpoint/2010/main" val="946068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10-01-2022</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10</a:t>
            </a:fld>
            <a:endParaRPr lang="nl-NL"/>
          </a:p>
        </p:txBody>
      </p:sp>
    </p:spTree>
    <p:extLst>
      <p:ext uri="{BB962C8B-B14F-4D97-AF65-F5344CB8AC3E}">
        <p14:creationId xmlns:p14="http://schemas.microsoft.com/office/powerpoint/2010/main" val="4007449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lik om lesonderdeel te wijzig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22201-9246-4DB9-8E72-D8F0A119451E}"/>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nl-NL" dirty="0"/>
          </a:p>
        </p:txBody>
      </p:sp>
      <p:sp>
        <p:nvSpPr>
          <p:cNvPr id="3" name="Subtitle 2">
            <a:extLst>
              <a:ext uri="{FF2B5EF4-FFF2-40B4-BE49-F238E27FC236}">
                <a16:creationId xmlns:a16="http://schemas.microsoft.com/office/drawing/2014/main" id="{9D9DC061-1013-4035-83D6-9FDFD827FA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9" name="Date Placeholder 8">
            <a:extLst>
              <a:ext uri="{FF2B5EF4-FFF2-40B4-BE49-F238E27FC236}">
                <a16:creationId xmlns:a16="http://schemas.microsoft.com/office/drawing/2014/main" id="{0B4B7A18-409E-4E1F-8B24-B1ABCF2171F5}"/>
              </a:ext>
            </a:extLst>
          </p:cNvPr>
          <p:cNvSpPr>
            <a:spLocks noGrp="1"/>
          </p:cNvSpPr>
          <p:nvPr>
            <p:ph type="dt" sz="half" idx="14"/>
          </p:nvPr>
        </p:nvSpPr>
        <p:spPr/>
        <p:txBody>
          <a:bodyPr/>
          <a:lstStyle/>
          <a:p>
            <a:fld id="{F31B2828-63CC-49D2-AE22-B840BA77F576}" type="datetime1">
              <a:rPr lang="nl-NL" smtClean="0"/>
              <a:t>10-01-2022</a:t>
            </a:fld>
            <a:endParaRPr lang="nl-NL" dirty="0"/>
          </a:p>
        </p:txBody>
      </p:sp>
      <p:sp>
        <p:nvSpPr>
          <p:cNvPr id="10" name="Footer Placeholder 9">
            <a:extLst>
              <a:ext uri="{FF2B5EF4-FFF2-40B4-BE49-F238E27FC236}">
                <a16:creationId xmlns:a16="http://schemas.microsoft.com/office/drawing/2014/main" id="{F2605C84-4C94-4F94-9B00-CC737AC5DD30}"/>
              </a:ext>
            </a:extLst>
          </p:cNvPr>
          <p:cNvSpPr>
            <a:spLocks noGrp="1"/>
          </p:cNvSpPr>
          <p:nvPr>
            <p:ph type="ftr" sz="quarter" idx="15"/>
          </p:nvPr>
        </p:nvSpPr>
        <p:spPr/>
        <p:txBody>
          <a:bodyPr/>
          <a:lstStyle/>
          <a:p>
            <a:endParaRPr lang="nl-NL" dirty="0"/>
          </a:p>
        </p:txBody>
      </p:sp>
      <p:sp>
        <p:nvSpPr>
          <p:cNvPr id="11" name="Slide Number Placeholder 10">
            <a:extLst>
              <a:ext uri="{FF2B5EF4-FFF2-40B4-BE49-F238E27FC236}">
                <a16:creationId xmlns:a16="http://schemas.microsoft.com/office/drawing/2014/main" id="{C5750A22-C26C-42C5-AF17-F038A3926022}"/>
              </a:ext>
            </a:extLst>
          </p:cNvPr>
          <p:cNvSpPr>
            <a:spLocks noGrp="1"/>
          </p:cNvSpPr>
          <p:nvPr>
            <p:ph type="sldNum" sz="quarter" idx="16"/>
          </p:nvPr>
        </p:nvSpPr>
        <p:spPr/>
        <p:txBody>
          <a:bodyPr/>
          <a:lstStyle/>
          <a:p>
            <a:fld id="{0AAEF2E2-A082-486B-BCC1-A4B8E9CF05F7}" type="slidenum">
              <a:rPr lang="nl-NL" smtClean="0"/>
              <a:t>‹nr.›</a:t>
            </a:fld>
            <a:endParaRPr lang="nl-NL"/>
          </a:p>
        </p:txBody>
      </p:sp>
      <p:sp>
        <p:nvSpPr>
          <p:cNvPr id="13" name="Text Placeholder 4">
            <a:extLst>
              <a:ext uri="{FF2B5EF4-FFF2-40B4-BE49-F238E27FC236}">
                <a16:creationId xmlns:a16="http://schemas.microsoft.com/office/drawing/2014/main" id="{321826CD-BEEC-49A3-AF6E-BBB4C19349FD}"/>
              </a:ext>
            </a:extLst>
          </p:cNvPr>
          <p:cNvSpPr>
            <a:spLocks noGrp="1"/>
          </p:cNvSpPr>
          <p:nvPr>
            <p:ph type="body" sz="quarter" idx="17"/>
          </p:nvPr>
        </p:nvSpPr>
        <p:spPr>
          <a:xfrm rot="16200000">
            <a:off x="-2669382" y="2669382"/>
            <a:ext cx="6176963" cy="838200"/>
          </a:xfrm>
        </p:spPr>
        <p:txBody>
          <a:bodyPr anchor="ctr">
            <a:normAutofit/>
          </a:bodyPr>
          <a:lstStyle>
            <a:lvl1pPr marL="0" indent="0">
              <a:buNone/>
              <a:defRPr sz="4400">
                <a:solidFill>
                  <a:schemeClr val="bg1"/>
                </a:solidFill>
              </a:defRPr>
            </a:lvl1pPr>
          </a:lstStyle>
          <a:p>
            <a:pPr lvl="0"/>
            <a:endParaRPr lang="nl-NL" dirty="0"/>
          </a:p>
        </p:txBody>
      </p:sp>
    </p:spTree>
    <p:extLst>
      <p:ext uri="{BB962C8B-B14F-4D97-AF65-F5344CB8AC3E}">
        <p14:creationId xmlns:p14="http://schemas.microsoft.com/office/powerpoint/2010/main" val="94579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0915A-50A6-4E23-9FAD-6797A8BC852E}"/>
              </a:ext>
            </a:extLst>
          </p:cNvPr>
          <p:cNvSpPr>
            <a:spLocks noGrp="1"/>
          </p:cNvSpPr>
          <p:nvPr>
            <p:ph type="title"/>
          </p:nvPr>
        </p:nvSpPr>
        <p:spPr>
          <a:xfrm>
            <a:off x="838200" y="288734"/>
            <a:ext cx="10515600" cy="784602"/>
          </a:xfrm>
        </p:spPr>
        <p:txBody>
          <a:bodyPr/>
          <a:lstStyle/>
          <a:p>
            <a:r>
              <a:rPr lang="en-US" dirty="0"/>
              <a:t>Click to edit Master title style</a:t>
            </a:r>
            <a:endParaRPr lang="nl-NL" dirty="0"/>
          </a:p>
        </p:txBody>
      </p:sp>
      <p:sp>
        <p:nvSpPr>
          <p:cNvPr id="3" name="Content Placeholder 2">
            <a:extLst>
              <a:ext uri="{FF2B5EF4-FFF2-40B4-BE49-F238E27FC236}">
                <a16:creationId xmlns:a16="http://schemas.microsoft.com/office/drawing/2014/main" id="{712137A4-E44C-4E62-B3D3-82819923FB0F}"/>
              </a:ext>
            </a:extLst>
          </p:cNvPr>
          <p:cNvSpPr>
            <a:spLocks noGrp="1"/>
          </p:cNvSpPr>
          <p:nvPr>
            <p:ph idx="1"/>
          </p:nvPr>
        </p:nvSpPr>
        <p:spPr>
          <a:xfrm>
            <a:off x="838200" y="1252721"/>
            <a:ext cx="10515600" cy="49242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Date Placeholder 3">
            <a:extLst>
              <a:ext uri="{FF2B5EF4-FFF2-40B4-BE49-F238E27FC236}">
                <a16:creationId xmlns:a16="http://schemas.microsoft.com/office/drawing/2014/main" id="{AE578D94-B578-431D-B0DB-F369176C7F13}"/>
              </a:ext>
            </a:extLst>
          </p:cNvPr>
          <p:cNvSpPr>
            <a:spLocks noGrp="1"/>
          </p:cNvSpPr>
          <p:nvPr>
            <p:ph type="dt" sz="half" idx="10"/>
          </p:nvPr>
        </p:nvSpPr>
        <p:spPr/>
        <p:txBody>
          <a:bodyPr/>
          <a:lstStyle/>
          <a:p>
            <a:fld id="{8A2B1B6E-020F-4C7F-82FA-49ECBF11F84B}" type="datetime1">
              <a:rPr lang="nl-NL" smtClean="0"/>
              <a:t>10-01-2022</a:t>
            </a:fld>
            <a:endParaRPr lang="nl-NL"/>
          </a:p>
        </p:txBody>
      </p:sp>
      <p:sp>
        <p:nvSpPr>
          <p:cNvPr id="5" name="Footer Placeholder 4">
            <a:extLst>
              <a:ext uri="{FF2B5EF4-FFF2-40B4-BE49-F238E27FC236}">
                <a16:creationId xmlns:a16="http://schemas.microsoft.com/office/drawing/2014/main" id="{13B9D5D8-D8E0-4027-BEE1-E9D025F51D6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48DFAA7-636E-4C3D-9EE1-D2FE05C03ADE}"/>
              </a:ext>
            </a:extLst>
          </p:cNvPr>
          <p:cNvSpPr>
            <a:spLocks noGrp="1"/>
          </p:cNvSpPr>
          <p:nvPr>
            <p:ph type="sldNum" sz="quarter" idx="12"/>
          </p:nvPr>
        </p:nvSpPr>
        <p:spPr/>
        <p:txBody>
          <a:bodyPr/>
          <a:lstStyle/>
          <a:p>
            <a:fld id="{0AAEF2E2-A082-486B-BCC1-A4B8E9CF05F7}" type="slidenum">
              <a:rPr lang="nl-NL" smtClean="0"/>
              <a:t>‹nr.›</a:t>
            </a:fld>
            <a:endParaRPr lang="nl-NL"/>
          </a:p>
        </p:txBody>
      </p:sp>
      <p:sp>
        <p:nvSpPr>
          <p:cNvPr id="9" name="Text Placeholder 4">
            <a:extLst>
              <a:ext uri="{FF2B5EF4-FFF2-40B4-BE49-F238E27FC236}">
                <a16:creationId xmlns:a16="http://schemas.microsoft.com/office/drawing/2014/main" id="{F0B90957-C7DE-44A2-9644-E41BA59BDD98}"/>
              </a:ext>
            </a:extLst>
          </p:cNvPr>
          <p:cNvSpPr>
            <a:spLocks noGrp="1"/>
          </p:cNvSpPr>
          <p:nvPr>
            <p:ph type="body" sz="quarter" idx="17"/>
          </p:nvPr>
        </p:nvSpPr>
        <p:spPr>
          <a:xfrm rot="16200000">
            <a:off x="-2669382" y="2669382"/>
            <a:ext cx="6176963" cy="838200"/>
          </a:xfrm>
        </p:spPr>
        <p:txBody>
          <a:bodyPr anchor="ctr">
            <a:normAutofit/>
          </a:bodyPr>
          <a:lstStyle>
            <a:lvl1pPr marL="0" indent="0">
              <a:buNone/>
              <a:defRPr sz="4400">
                <a:solidFill>
                  <a:schemeClr val="bg1"/>
                </a:solidFill>
              </a:defRPr>
            </a:lvl1pPr>
          </a:lstStyle>
          <a:p>
            <a:pPr lvl="0"/>
            <a:endParaRPr lang="nl-NL" dirty="0"/>
          </a:p>
        </p:txBody>
      </p:sp>
    </p:spTree>
    <p:extLst>
      <p:ext uri="{BB962C8B-B14F-4D97-AF65-F5344CB8AC3E}">
        <p14:creationId xmlns:p14="http://schemas.microsoft.com/office/powerpoint/2010/main" val="1489552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00FA1-3484-488A-B8C8-813EB7BF1EA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811A3F1-83C7-49BF-A7E8-D8715DD85FC2}"/>
              </a:ext>
            </a:extLst>
          </p:cNvPr>
          <p:cNvSpPr>
            <a:spLocks noGrp="1"/>
          </p:cNvSpPr>
          <p:nvPr>
            <p:ph sz="half" idx="1"/>
          </p:nvPr>
        </p:nvSpPr>
        <p:spPr>
          <a:xfrm>
            <a:off x="838200" y="1100512"/>
            <a:ext cx="5181600" cy="5076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60427F37-9E95-43EF-BADA-76FE01AE1C27}"/>
              </a:ext>
            </a:extLst>
          </p:cNvPr>
          <p:cNvSpPr>
            <a:spLocks noGrp="1"/>
          </p:cNvSpPr>
          <p:nvPr>
            <p:ph sz="half" idx="2"/>
          </p:nvPr>
        </p:nvSpPr>
        <p:spPr>
          <a:xfrm>
            <a:off x="6172200" y="1100512"/>
            <a:ext cx="5181600" cy="507645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5" name="Date Placeholder 4">
            <a:extLst>
              <a:ext uri="{FF2B5EF4-FFF2-40B4-BE49-F238E27FC236}">
                <a16:creationId xmlns:a16="http://schemas.microsoft.com/office/drawing/2014/main" id="{A2BBF483-6077-4FB8-B9B9-AF64E419C243}"/>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Footer Placeholder 5">
            <a:extLst>
              <a:ext uri="{FF2B5EF4-FFF2-40B4-BE49-F238E27FC236}">
                <a16:creationId xmlns:a16="http://schemas.microsoft.com/office/drawing/2014/main" id="{EEC1D0CE-B5FB-4178-ABC1-468FE7A726AD}"/>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E2894F5A-E7BF-4353-B6EC-18BE351F9671}"/>
              </a:ext>
            </a:extLst>
          </p:cNvPr>
          <p:cNvSpPr>
            <a:spLocks noGrp="1"/>
          </p:cNvSpPr>
          <p:nvPr>
            <p:ph type="sldNum" sz="quarter" idx="12"/>
          </p:nvPr>
        </p:nvSpPr>
        <p:spPr/>
        <p:txBody>
          <a:bodyPr/>
          <a:lstStyle/>
          <a:p>
            <a:fld id="{0AAEF2E2-A082-486B-BCC1-A4B8E9CF05F7}" type="slidenum">
              <a:rPr lang="nl-NL" smtClean="0"/>
              <a:t>‹nr.›</a:t>
            </a:fld>
            <a:endParaRPr lang="nl-NL"/>
          </a:p>
        </p:txBody>
      </p:sp>
    </p:spTree>
    <p:extLst>
      <p:ext uri="{BB962C8B-B14F-4D97-AF65-F5344CB8AC3E}">
        <p14:creationId xmlns:p14="http://schemas.microsoft.com/office/powerpoint/2010/main" val="2759759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15689-1B32-4365-9CA7-25A24C82F466}"/>
              </a:ext>
            </a:extLst>
          </p:cNvPr>
          <p:cNvSpPr>
            <a:spLocks noGrp="1"/>
          </p:cNvSpPr>
          <p:nvPr>
            <p:ph type="title"/>
          </p:nvPr>
        </p:nvSpPr>
        <p:spPr>
          <a:xfrm>
            <a:off x="838200" y="280193"/>
            <a:ext cx="10515600" cy="776288"/>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B499C9D9-8577-4321-932E-0C36A161C85E}"/>
              </a:ext>
            </a:extLst>
          </p:cNvPr>
          <p:cNvSpPr>
            <a:spLocks noGrp="1"/>
          </p:cNvSpPr>
          <p:nvPr>
            <p:ph type="body" idx="1"/>
          </p:nvPr>
        </p:nvSpPr>
        <p:spPr>
          <a:xfrm>
            <a:off x="839788" y="136882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7D89D8-D10B-4D4A-8E42-4C42FCCD7970}"/>
              </a:ext>
            </a:extLst>
          </p:cNvPr>
          <p:cNvSpPr>
            <a:spLocks noGrp="1"/>
          </p:cNvSpPr>
          <p:nvPr>
            <p:ph sz="half" idx="2"/>
          </p:nvPr>
        </p:nvSpPr>
        <p:spPr>
          <a:xfrm>
            <a:off x="839788" y="2192734"/>
            <a:ext cx="5157787" cy="39969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55A8D5F4-9D3B-47F7-86F0-3F4C32C13E68}"/>
              </a:ext>
            </a:extLst>
          </p:cNvPr>
          <p:cNvSpPr>
            <a:spLocks noGrp="1"/>
          </p:cNvSpPr>
          <p:nvPr>
            <p:ph type="body" sz="quarter" idx="3"/>
          </p:nvPr>
        </p:nvSpPr>
        <p:spPr>
          <a:xfrm>
            <a:off x="6172200" y="1368822"/>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190948C-C29D-4E6E-A232-AC19ACBDBD00}"/>
              </a:ext>
            </a:extLst>
          </p:cNvPr>
          <p:cNvSpPr>
            <a:spLocks noGrp="1"/>
          </p:cNvSpPr>
          <p:nvPr>
            <p:ph sz="quarter" idx="4"/>
          </p:nvPr>
        </p:nvSpPr>
        <p:spPr>
          <a:xfrm>
            <a:off x="6172200" y="2192734"/>
            <a:ext cx="5183188" cy="399692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7" name="Date Placeholder 6">
            <a:extLst>
              <a:ext uri="{FF2B5EF4-FFF2-40B4-BE49-F238E27FC236}">
                <a16:creationId xmlns:a16="http://schemas.microsoft.com/office/drawing/2014/main" id="{09AA5E6A-54F9-4E67-A5EF-88A61FE1D81C}"/>
              </a:ext>
            </a:extLst>
          </p:cNvPr>
          <p:cNvSpPr>
            <a:spLocks noGrp="1"/>
          </p:cNvSpPr>
          <p:nvPr>
            <p:ph type="dt" sz="half" idx="10"/>
          </p:nvPr>
        </p:nvSpPr>
        <p:spPr/>
        <p:txBody>
          <a:bodyPr/>
          <a:lstStyle/>
          <a:p>
            <a:fld id="{FD87D927-EC25-496D-B469-00A632F59486}" type="datetime1">
              <a:rPr lang="nl-NL" smtClean="0"/>
              <a:t>10-01-2022</a:t>
            </a:fld>
            <a:endParaRPr lang="nl-NL"/>
          </a:p>
        </p:txBody>
      </p:sp>
      <p:sp>
        <p:nvSpPr>
          <p:cNvPr id="8" name="Footer Placeholder 7">
            <a:extLst>
              <a:ext uri="{FF2B5EF4-FFF2-40B4-BE49-F238E27FC236}">
                <a16:creationId xmlns:a16="http://schemas.microsoft.com/office/drawing/2014/main" id="{6B69FDBC-6A48-4DF3-AD56-F6B538854EE4}"/>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B0694DCF-BEE4-4031-9120-32067FABB21E}"/>
              </a:ext>
            </a:extLst>
          </p:cNvPr>
          <p:cNvSpPr>
            <a:spLocks noGrp="1"/>
          </p:cNvSpPr>
          <p:nvPr>
            <p:ph type="sldNum" sz="quarter" idx="12"/>
          </p:nvPr>
        </p:nvSpPr>
        <p:spPr/>
        <p:txBody>
          <a:bodyPr/>
          <a:lstStyle/>
          <a:p>
            <a:fld id="{0AAEF2E2-A082-486B-BCC1-A4B8E9CF05F7}" type="slidenum">
              <a:rPr lang="nl-NL" smtClean="0"/>
              <a:t>‹nr.›</a:t>
            </a:fld>
            <a:endParaRPr lang="nl-NL"/>
          </a:p>
        </p:txBody>
      </p:sp>
    </p:spTree>
    <p:extLst>
      <p:ext uri="{BB962C8B-B14F-4D97-AF65-F5344CB8AC3E}">
        <p14:creationId xmlns:p14="http://schemas.microsoft.com/office/powerpoint/2010/main" val="1701079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241AC-78FF-4167-A588-E476FD817560}"/>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AC8CF98F-A03D-46C9-8919-BC4A38983AC2}"/>
              </a:ext>
            </a:extLst>
          </p:cNvPr>
          <p:cNvSpPr>
            <a:spLocks noGrp="1"/>
          </p:cNvSpPr>
          <p:nvPr>
            <p:ph type="dt" sz="half" idx="10"/>
          </p:nvPr>
        </p:nvSpPr>
        <p:spPr/>
        <p:txBody>
          <a:bodyPr/>
          <a:lstStyle/>
          <a:p>
            <a:fld id="{7D7F613A-C8DD-4D9F-9348-007568A57BBD}" type="datetime1">
              <a:rPr lang="nl-NL" smtClean="0"/>
              <a:t>10-01-2022</a:t>
            </a:fld>
            <a:endParaRPr lang="nl-NL"/>
          </a:p>
        </p:txBody>
      </p:sp>
      <p:sp>
        <p:nvSpPr>
          <p:cNvPr id="4" name="Footer Placeholder 3">
            <a:extLst>
              <a:ext uri="{FF2B5EF4-FFF2-40B4-BE49-F238E27FC236}">
                <a16:creationId xmlns:a16="http://schemas.microsoft.com/office/drawing/2014/main" id="{0D3B5D19-1869-44D5-9976-2EC98181CA75}"/>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7BB5C65F-E178-40C8-ACB7-B6315CB19A57}"/>
              </a:ext>
            </a:extLst>
          </p:cNvPr>
          <p:cNvSpPr>
            <a:spLocks noGrp="1"/>
          </p:cNvSpPr>
          <p:nvPr>
            <p:ph type="sldNum" sz="quarter" idx="12"/>
          </p:nvPr>
        </p:nvSpPr>
        <p:spPr/>
        <p:txBody>
          <a:bodyPr/>
          <a:lstStyle/>
          <a:p>
            <a:fld id="{0AAEF2E2-A082-486B-BCC1-A4B8E9CF05F7}" type="slidenum">
              <a:rPr lang="nl-NL" smtClean="0"/>
              <a:t>‹nr.›</a:t>
            </a:fld>
            <a:endParaRPr lang="nl-NL"/>
          </a:p>
        </p:txBody>
      </p:sp>
    </p:spTree>
    <p:extLst>
      <p:ext uri="{BB962C8B-B14F-4D97-AF65-F5344CB8AC3E}">
        <p14:creationId xmlns:p14="http://schemas.microsoft.com/office/powerpoint/2010/main" val="612930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821A84-BBD4-4088-92F6-57D551CA7E7D}"/>
              </a:ext>
            </a:extLst>
          </p:cNvPr>
          <p:cNvSpPr>
            <a:spLocks noGrp="1"/>
          </p:cNvSpPr>
          <p:nvPr>
            <p:ph type="dt" sz="half" idx="10"/>
          </p:nvPr>
        </p:nvSpPr>
        <p:spPr/>
        <p:txBody>
          <a:bodyPr/>
          <a:lstStyle/>
          <a:p>
            <a:fld id="{05A963EB-BDA7-4EEE-93B9-364F65D56FE6}" type="datetime1">
              <a:rPr lang="nl-NL" smtClean="0"/>
              <a:t>10-01-2022</a:t>
            </a:fld>
            <a:endParaRPr lang="nl-NL"/>
          </a:p>
        </p:txBody>
      </p:sp>
      <p:sp>
        <p:nvSpPr>
          <p:cNvPr id="3" name="Footer Placeholder 2">
            <a:extLst>
              <a:ext uri="{FF2B5EF4-FFF2-40B4-BE49-F238E27FC236}">
                <a16:creationId xmlns:a16="http://schemas.microsoft.com/office/drawing/2014/main" id="{2F6273CC-1833-41B1-A7D1-EF5810B00BA9}"/>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727B7D6E-1672-49E4-A418-38815F5B1D94}"/>
              </a:ext>
            </a:extLst>
          </p:cNvPr>
          <p:cNvSpPr>
            <a:spLocks noGrp="1"/>
          </p:cNvSpPr>
          <p:nvPr>
            <p:ph type="sldNum" sz="quarter" idx="12"/>
          </p:nvPr>
        </p:nvSpPr>
        <p:spPr/>
        <p:txBody>
          <a:bodyPr/>
          <a:lstStyle/>
          <a:p>
            <a:fld id="{0AAEF2E2-A082-486B-BCC1-A4B8E9CF05F7}" type="slidenum">
              <a:rPr lang="nl-NL" smtClean="0"/>
              <a:t>‹nr.›</a:t>
            </a:fld>
            <a:endParaRPr lang="nl-NL"/>
          </a:p>
        </p:txBody>
      </p:sp>
    </p:spTree>
    <p:extLst>
      <p:ext uri="{BB962C8B-B14F-4D97-AF65-F5344CB8AC3E}">
        <p14:creationId xmlns:p14="http://schemas.microsoft.com/office/powerpoint/2010/main" val="560437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alpha val="98000"/>
          </a:schemeClr>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3683D65-A3E8-4F81-95FA-CB527D16E456}"/>
              </a:ext>
            </a:extLst>
          </p:cNvPr>
          <p:cNvSpPr>
            <a:spLocks noGrp="1"/>
          </p:cNvSpPr>
          <p:nvPr>
            <p:ph type="pic" idx="1"/>
          </p:nvPr>
        </p:nvSpPr>
        <p:spPr>
          <a:xfrm>
            <a:off x="838200" y="1339325"/>
            <a:ext cx="5084618" cy="48051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2" name="Title 1">
            <a:extLst>
              <a:ext uri="{FF2B5EF4-FFF2-40B4-BE49-F238E27FC236}">
                <a16:creationId xmlns:a16="http://schemas.microsoft.com/office/drawing/2014/main" id="{DCC5C256-A703-4B02-AA65-C12B0246C072}"/>
              </a:ext>
            </a:extLst>
          </p:cNvPr>
          <p:cNvSpPr>
            <a:spLocks noGrp="1"/>
          </p:cNvSpPr>
          <p:nvPr>
            <p:ph type="title"/>
          </p:nvPr>
        </p:nvSpPr>
        <p:spPr>
          <a:xfrm>
            <a:off x="839788" y="1339325"/>
            <a:ext cx="5083030" cy="1069975"/>
          </a:xfrm>
          <a:solidFill>
            <a:schemeClr val="tx1">
              <a:alpha val="75000"/>
            </a:schemeClr>
          </a:solidFill>
        </p:spPr>
        <p:txBody>
          <a:bodyPr anchor="b"/>
          <a:lstStyle>
            <a:lvl1pPr>
              <a:defRPr sz="3200">
                <a:solidFill>
                  <a:schemeClr val="bg1"/>
                </a:solidFill>
              </a:defRPr>
            </a:lvl1pPr>
          </a:lstStyle>
          <a:p>
            <a:r>
              <a:rPr lang="en-US" dirty="0"/>
              <a:t>Click to edit Master title style</a:t>
            </a:r>
            <a:endParaRPr lang="nl-NL" dirty="0"/>
          </a:p>
        </p:txBody>
      </p:sp>
      <p:sp>
        <p:nvSpPr>
          <p:cNvPr id="5" name="Date Placeholder 4">
            <a:extLst>
              <a:ext uri="{FF2B5EF4-FFF2-40B4-BE49-F238E27FC236}">
                <a16:creationId xmlns:a16="http://schemas.microsoft.com/office/drawing/2014/main" id="{A477E2ED-1C51-4AC5-B959-0C0920A316A7}"/>
              </a:ext>
            </a:extLst>
          </p:cNvPr>
          <p:cNvSpPr>
            <a:spLocks noGrp="1"/>
          </p:cNvSpPr>
          <p:nvPr>
            <p:ph type="dt" sz="half" idx="10"/>
          </p:nvPr>
        </p:nvSpPr>
        <p:spPr/>
        <p:txBody>
          <a:bodyPr/>
          <a:lstStyle/>
          <a:p>
            <a:fld id="{687292B5-9FBB-4269-B8BA-4127245FDEA9}" type="datetime1">
              <a:rPr lang="nl-NL" smtClean="0"/>
              <a:t>10-01-2022</a:t>
            </a:fld>
            <a:endParaRPr lang="nl-NL"/>
          </a:p>
        </p:txBody>
      </p:sp>
      <p:sp>
        <p:nvSpPr>
          <p:cNvPr id="6" name="Footer Placeholder 5">
            <a:extLst>
              <a:ext uri="{FF2B5EF4-FFF2-40B4-BE49-F238E27FC236}">
                <a16:creationId xmlns:a16="http://schemas.microsoft.com/office/drawing/2014/main" id="{49F834A0-417E-42D2-BA08-B4FBFE2BD0E5}"/>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8F18AC9-A60B-47FE-9686-9FE13BBA8F44}"/>
              </a:ext>
            </a:extLst>
          </p:cNvPr>
          <p:cNvSpPr>
            <a:spLocks noGrp="1"/>
          </p:cNvSpPr>
          <p:nvPr>
            <p:ph type="sldNum" sz="quarter" idx="12"/>
          </p:nvPr>
        </p:nvSpPr>
        <p:spPr/>
        <p:txBody>
          <a:bodyPr/>
          <a:lstStyle/>
          <a:p>
            <a:fld id="{0AAEF2E2-A082-486B-BCC1-A4B8E9CF05F7}" type="slidenum">
              <a:rPr lang="nl-NL" smtClean="0"/>
              <a:t>‹nr.›</a:t>
            </a:fld>
            <a:endParaRPr lang="nl-NL"/>
          </a:p>
        </p:txBody>
      </p:sp>
      <p:sp>
        <p:nvSpPr>
          <p:cNvPr id="9" name="Text Placeholder 3">
            <a:extLst>
              <a:ext uri="{FF2B5EF4-FFF2-40B4-BE49-F238E27FC236}">
                <a16:creationId xmlns:a16="http://schemas.microsoft.com/office/drawing/2014/main" id="{95408B0C-B993-4DE3-8E0F-B54EEF5C1A56}"/>
              </a:ext>
            </a:extLst>
          </p:cNvPr>
          <p:cNvSpPr>
            <a:spLocks noGrp="1"/>
          </p:cNvSpPr>
          <p:nvPr>
            <p:ph type="body" sz="half" idx="2"/>
          </p:nvPr>
        </p:nvSpPr>
        <p:spPr>
          <a:xfrm>
            <a:off x="6276108" y="1339325"/>
            <a:ext cx="5077691" cy="4805166"/>
          </a:xfrm>
          <a:solidFill>
            <a:schemeClr val="bg1">
              <a:alpha val="75000"/>
            </a:schemeClr>
          </a:solidFill>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10" name="Picture 9">
            <a:extLst>
              <a:ext uri="{FF2B5EF4-FFF2-40B4-BE49-F238E27FC236}">
                <a16:creationId xmlns:a16="http://schemas.microsoft.com/office/drawing/2014/main" id="{236F96D5-77B5-472B-A366-45DAC2B98EB3}"/>
              </a:ext>
            </a:extLst>
          </p:cNvPr>
          <p:cNvPicPr>
            <a:picLocks noChangeAspect="1"/>
          </p:cNvPicPr>
          <p:nvPr userDrawn="1"/>
        </p:nvPicPr>
        <p:blipFill>
          <a:blip r:embed="rId2"/>
          <a:stretch>
            <a:fillRect/>
          </a:stretch>
        </p:blipFill>
        <p:spPr>
          <a:xfrm>
            <a:off x="838200" y="299551"/>
            <a:ext cx="10515599" cy="827915"/>
          </a:xfrm>
          <a:prstGeom prst="rect">
            <a:avLst/>
          </a:prstGeom>
        </p:spPr>
      </p:pic>
    </p:spTree>
    <p:extLst>
      <p:ext uri="{BB962C8B-B14F-4D97-AF65-F5344CB8AC3E}">
        <p14:creationId xmlns:p14="http://schemas.microsoft.com/office/powerpoint/2010/main" val="1500898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10987D-F174-4EAF-8435-468D522D81D5}"/>
              </a:ext>
            </a:extLst>
          </p:cNvPr>
          <p:cNvSpPr>
            <a:spLocks noGrp="1"/>
          </p:cNvSpPr>
          <p:nvPr>
            <p:ph type="title"/>
          </p:nvPr>
        </p:nvSpPr>
        <p:spPr>
          <a:xfrm>
            <a:off x="838199" y="136525"/>
            <a:ext cx="10515600" cy="784602"/>
          </a:xfrm>
          <a:prstGeom prst="rect">
            <a:avLst/>
          </a:prstGeom>
        </p:spPr>
        <p:txBody>
          <a:bodyPr vert="horz" lIns="91440" tIns="45720" rIns="91440" bIns="45720" rtlCol="0" anchor="ctr">
            <a:normAutofit/>
          </a:bodyPr>
          <a:lstStyle/>
          <a:p>
            <a:r>
              <a:rPr lang="en-US" dirty="0"/>
              <a:t>Click to edit Master title style</a:t>
            </a:r>
            <a:endParaRPr lang="nl-NL" dirty="0"/>
          </a:p>
        </p:txBody>
      </p:sp>
      <p:sp>
        <p:nvSpPr>
          <p:cNvPr id="3" name="Text Placeholder 2">
            <a:extLst>
              <a:ext uri="{FF2B5EF4-FFF2-40B4-BE49-F238E27FC236}">
                <a16:creationId xmlns:a16="http://schemas.microsoft.com/office/drawing/2014/main" id="{7A52647F-8407-45A4-B0BF-DCF36D62528E}"/>
              </a:ext>
            </a:extLst>
          </p:cNvPr>
          <p:cNvSpPr>
            <a:spLocks noGrp="1"/>
          </p:cNvSpPr>
          <p:nvPr>
            <p:ph type="body" idx="1"/>
          </p:nvPr>
        </p:nvSpPr>
        <p:spPr>
          <a:xfrm>
            <a:off x="838200" y="1100512"/>
            <a:ext cx="10515600" cy="50764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Date Placeholder 3">
            <a:extLst>
              <a:ext uri="{FF2B5EF4-FFF2-40B4-BE49-F238E27FC236}">
                <a16:creationId xmlns:a16="http://schemas.microsoft.com/office/drawing/2014/main" id="{92691C24-C90C-4D29-BB52-968C1F7EFC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6F3C3-F7C5-43BB-B660-E7387076C93C}" type="datetime1">
              <a:rPr lang="nl-NL" smtClean="0"/>
              <a:t>10-01-2022</a:t>
            </a:fld>
            <a:endParaRPr lang="nl-NL" dirty="0"/>
          </a:p>
        </p:txBody>
      </p:sp>
      <p:sp>
        <p:nvSpPr>
          <p:cNvPr id="5" name="Footer Placeholder 4">
            <a:extLst>
              <a:ext uri="{FF2B5EF4-FFF2-40B4-BE49-F238E27FC236}">
                <a16:creationId xmlns:a16="http://schemas.microsoft.com/office/drawing/2014/main" id="{FCB5A5F6-3D38-48DE-A6DA-8A2310F231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Slide Number Placeholder 5">
            <a:extLst>
              <a:ext uri="{FF2B5EF4-FFF2-40B4-BE49-F238E27FC236}">
                <a16:creationId xmlns:a16="http://schemas.microsoft.com/office/drawing/2014/main" id="{CF07C2A0-B63F-4333-9117-0BC4892C9B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EF2E2-A082-486B-BCC1-A4B8E9CF05F7}" type="slidenum">
              <a:rPr lang="nl-NL" smtClean="0"/>
              <a:t>‹nr.›</a:t>
            </a:fld>
            <a:endParaRPr lang="nl-NL"/>
          </a:p>
        </p:txBody>
      </p:sp>
      <p:sp>
        <p:nvSpPr>
          <p:cNvPr id="7" name="Rectangle 6">
            <a:extLst>
              <a:ext uri="{FF2B5EF4-FFF2-40B4-BE49-F238E27FC236}">
                <a16:creationId xmlns:a16="http://schemas.microsoft.com/office/drawing/2014/main" id="{3FAB249B-782A-466E-A75C-46891604E696}"/>
              </a:ext>
            </a:extLst>
          </p:cNvPr>
          <p:cNvSpPr/>
          <p:nvPr userDrawn="1"/>
        </p:nvSpPr>
        <p:spPr>
          <a:xfrm rot="16200000">
            <a:off x="-3009900" y="3009900"/>
            <a:ext cx="6858000" cy="838200"/>
          </a:xfrm>
          <a:prstGeom prst="rect">
            <a:avLst/>
          </a:prstGeom>
          <a:solidFill>
            <a:srgbClr val="F39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719532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Lst>
  <p:hf hdr="0"/>
  <p:txStyles>
    <p:titleStyle>
      <a:lvl1pPr algn="l" defTabSz="914400" rtl="0" eaLnBrk="1" latinLnBrk="0" hangingPunct="1">
        <a:lnSpc>
          <a:spcPct val="90000"/>
        </a:lnSpc>
        <a:spcBef>
          <a:spcPct val="0"/>
        </a:spcBef>
        <a:buNone/>
        <a:defRPr sz="4400" kern="1200">
          <a:solidFill>
            <a:srgbClr val="454C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photopea.com/learn/layer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dPR_ui5_uI"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photopea.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pexels.com/nl-nl/foto/bruin-houten-dok-462024/"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hyperlink" Target="https://www.pexels.com/nl-nl/foto/luchtfotografie-van-twee-vliegende-vliegtuigen-2366581/"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pexels.com/nl-nl/foto/sterrenhemel-over-bergen-2469122/"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hyperlink" Target="https://www.photopea.com/tuts/how-to-crop-a-photo-online/" TargetMode="External"/><Relationship Id="rId4" Type="http://schemas.openxmlformats.org/officeDocument/2006/relationships/hyperlink" Target="http://photopea.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pexels.com/nl-nl/foto/skyline-van-de-stad-in-de-buurt-van-waterlichaam-tijdens-de-nacht-3671394/"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FCF6164-A2F7-9D4A-89C8-3B4DA966A0C0}"/>
              </a:ext>
            </a:extLst>
          </p:cNvPr>
          <p:cNvSpPr>
            <a:spLocks noGrp="1"/>
          </p:cNvSpPr>
          <p:nvPr>
            <p:ph type="ctrTitle"/>
          </p:nvPr>
        </p:nvSpPr>
        <p:spPr>
          <a:xfrm>
            <a:off x="1524000" y="1122363"/>
            <a:ext cx="9144000" cy="1024489"/>
          </a:xfrm>
        </p:spPr>
        <p:txBody>
          <a:bodyPr/>
          <a:lstStyle/>
          <a:p>
            <a:r>
              <a:rPr lang="nl-NL" dirty="0"/>
              <a:t>Foto’s bewerken</a:t>
            </a:r>
          </a:p>
        </p:txBody>
      </p:sp>
      <p:sp>
        <p:nvSpPr>
          <p:cNvPr id="4" name="Tijdelijke aanduiding voor datum 3">
            <a:extLst>
              <a:ext uri="{FF2B5EF4-FFF2-40B4-BE49-F238E27FC236}">
                <a16:creationId xmlns:a16="http://schemas.microsoft.com/office/drawing/2014/main" id="{BC963277-B567-9741-B577-07B569140EAB}"/>
              </a:ext>
            </a:extLst>
          </p:cNvPr>
          <p:cNvSpPr>
            <a:spLocks noGrp="1"/>
          </p:cNvSpPr>
          <p:nvPr>
            <p:ph type="dt" sz="half" idx="14"/>
          </p:nvPr>
        </p:nvSpPr>
        <p:spPr/>
        <p:txBody>
          <a:bodyPr/>
          <a:lstStyle/>
          <a:p>
            <a:fld id="{8A2B1B6E-020F-4C7F-82FA-49ECBF11F84B}" type="datetime1">
              <a:rPr lang="nl-NL" smtClean="0"/>
              <a:t>10-01-2022</a:t>
            </a:fld>
            <a:endParaRPr lang="nl-NL"/>
          </a:p>
        </p:txBody>
      </p:sp>
      <p:sp>
        <p:nvSpPr>
          <p:cNvPr id="5" name="Tijdelijke aanduiding voor voettekst 4">
            <a:extLst>
              <a:ext uri="{FF2B5EF4-FFF2-40B4-BE49-F238E27FC236}">
                <a16:creationId xmlns:a16="http://schemas.microsoft.com/office/drawing/2014/main" id="{CC8A835E-1FB8-6945-BB0E-5EF1B65AF01E}"/>
              </a:ext>
            </a:extLst>
          </p:cNvPr>
          <p:cNvSpPr>
            <a:spLocks noGrp="1"/>
          </p:cNvSpPr>
          <p:nvPr>
            <p:ph type="ftr" sz="quarter" idx="15"/>
          </p:nvPr>
        </p:nvSpPr>
        <p:spPr>
          <a:xfrm>
            <a:off x="3485323" y="6356350"/>
            <a:ext cx="5287616" cy="365125"/>
          </a:xfrm>
        </p:spPr>
        <p:txBody>
          <a:bodyPr/>
          <a:lstStyle/>
          <a:p>
            <a:r>
              <a:rPr lang="nl-NL" dirty="0"/>
              <a:t>Foto: </a:t>
            </a:r>
            <a:r>
              <a:rPr lang="nl-NL" dirty="0" err="1"/>
              <a:t>https</a:t>
            </a:r>
            <a:r>
              <a:rPr lang="nl-NL" dirty="0"/>
              <a:t>://</a:t>
            </a:r>
            <a:r>
              <a:rPr lang="nl-NL" dirty="0" err="1"/>
              <a:t>www.designcrowd.com</a:t>
            </a:r>
            <a:r>
              <a:rPr lang="nl-NL" dirty="0"/>
              <a:t>/community/</a:t>
            </a:r>
            <a:r>
              <a:rPr lang="nl-NL" dirty="0" err="1"/>
              <a:t>contest.aspx?id</a:t>
            </a:r>
            <a:r>
              <a:rPr lang="nl-NL" dirty="0"/>
              <a:t>=1675907</a:t>
            </a:r>
          </a:p>
        </p:txBody>
      </p:sp>
      <p:sp>
        <p:nvSpPr>
          <p:cNvPr id="6" name="Tijdelijke aanduiding voor dianummer 5">
            <a:extLst>
              <a:ext uri="{FF2B5EF4-FFF2-40B4-BE49-F238E27FC236}">
                <a16:creationId xmlns:a16="http://schemas.microsoft.com/office/drawing/2014/main" id="{DB5E2920-FBF1-4947-A62E-31978886C113}"/>
              </a:ext>
            </a:extLst>
          </p:cNvPr>
          <p:cNvSpPr>
            <a:spLocks noGrp="1"/>
          </p:cNvSpPr>
          <p:nvPr>
            <p:ph type="sldNum" sz="quarter" idx="16"/>
          </p:nvPr>
        </p:nvSpPr>
        <p:spPr/>
        <p:txBody>
          <a:bodyPr/>
          <a:lstStyle/>
          <a:p>
            <a:fld id="{0AAEF2E2-A082-486B-BCC1-A4B8E9CF05F7}" type="slidenum">
              <a:rPr lang="nl-NL" smtClean="0"/>
              <a:t>1</a:t>
            </a:fld>
            <a:endParaRPr lang="nl-NL"/>
          </a:p>
        </p:txBody>
      </p:sp>
      <p:sp>
        <p:nvSpPr>
          <p:cNvPr id="10" name="Tijdelijke aanduiding voor tekst 9">
            <a:extLst>
              <a:ext uri="{FF2B5EF4-FFF2-40B4-BE49-F238E27FC236}">
                <a16:creationId xmlns:a16="http://schemas.microsoft.com/office/drawing/2014/main" id="{34B4B56C-78E0-304C-9293-611421DF4C63}"/>
              </a:ext>
            </a:extLst>
          </p:cNvPr>
          <p:cNvSpPr>
            <a:spLocks noGrp="1"/>
          </p:cNvSpPr>
          <p:nvPr>
            <p:ph type="body" sz="quarter" idx="17"/>
          </p:nvPr>
        </p:nvSpPr>
        <p:spPr/>
        <p:txBody>
          <a:bodyPr/>
          <a:lstStyle/>
          <a:p>
            <a:endParaRPr lang="nl-NL"/>
          </a:p>
        </p:txBody>
      </p:sp>
      <p:pic>
        <p:nvPicPr>
          <p:cNvPr id="1026" name="Picture 2" descr="Photoshop Design by Atkokot">
            <a:extLst>
              <a:ext uri="{FF2B5EF4-FFF2-40B4-BE49-F238E27FC236}">
                <a16:creationId xmlns:a16="http://schemas.microsoft.com/office/drawing/2014/main" id="{BC818E3B-2B30-0144-B2B3-F8E9004644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1785" y="2228761"/>
            <a:ext cx="3591615" cy="350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104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Selecteren</a:t>
            </a:r>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10</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2"/>
            <a:ext cx="10515600" cy="50764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b="1" dirty="0"/>
              <a:t>Selecteren kan in stappen</a:t>
            </a:r>
            <a:r>
              <a:rPr lang="nl-NL" dirty="0"/>
              <a:t>:</a:t>
            </a:r>
          </a:p>
          <a:p>
            <a:pPr marL="0" indent="0">
              <a:buFont typeface="Arial" panose="020B0604020202020204" pitchFamily="34" charset="0"/>
              <a:buNone/>
            </a:pPr>
            <a:r>
              <a:rPr lang="nl-NL" dirty="0"/>
              <a:t>Toevoegen aan selectie: houdt shift ingedrukt</a:t>
            </a:r>
          </a:p>
          <a:p>
            <a:pPr marL="0" indent="0">
              <a:buFont typeface="Arial" panose="020B0604020202020204" pitchFamily="34" charset="0"/>
              <a:buNone/>
            </a:pPr>
            <a:r>
              <a:rPr lang="nl-NL" dirty="0"/>
              <a:t>Verwijderen van selectie: houdt alt ingedrukt</a:t>
            </a:r>
          </a:p>
          <a:p>
            <a:pPr marL="0" indent="0">
              <a:buFont typeface="Arial" panose="020B0604020202020204" pitchFamily="34" charset="0"/>
              <a:buNone/>
            </a:pPr>
            <a:endParaRPr lang="nl-NL" dirty="0"/>
          </a:p>
          <a:p>
            <a:pPr marL="0" indent="0">
              <a:buFont typeface="Arial" panose="020B0604020202020204" pitchFamily="34" charset="0"/>
              <a:buNone/>
            </a:pPr>
            <a:r>
              <a:rPr lang="nl-NL" b="1" dirty="0"/>
              <a:t>Verder handig</a:t>
            </a:r>
            <a:r>
              <a:rPr lang="nl-NL" dirty="0"/>
              <a:t>:</a:t>
            </a:r>
          </a:p>
          <a:p>
            <a:pPr marL="0" indent="0">
              <a:buFont typeface="Arial" panose="020B0604020202020204" pitchFamily="34" charset="0"/>
              <a:buNone/>
            </a:pPr>
            <a:r>
              <a:rPr lang="nl-NL" dirty="0"/>
              <a:t>Alles selecteren: </a:t>
            </a:r>
            <a:r>
              <a:rPr lang="nl-NL" dirty="0" err="1"/>
              <a:t>cmd</a:t>
            </a:r>
            <a:r>
              <a:rPr lang="nl-NL" dirty="0"/>
              <a:t> A (of ctrl A)</a:t>
            </a:r>
          </a:p>
          <a:p>
            <a:pPr marL="0" indent="0">
              <a:buFont typeface="Arial" panose="020B0604020202020204" pitchFamily="34" charset="0"/>
              <a:buNone/>
            </a:pPr>
            <a:r>
              <a:rPr lang="nl-NL" dirty="0"/>
              <a:t>Alles </a:t>
            </a:r>
            <a:r>
              <a:rPr lang="nl-NL" dirty="0" err="1"/>
              <a:t>deselecteren</a:t>
            </a:r>
            <a:r>
              <a:rPr lang="nl-NL" dirty="0"/>
              <a:t>: </a:t>
            </a:r>
            <a:r>
              <a:rPr lang="nl-NL" dirty="0" err="1"/>
              <a:t>cmd</a:t>
            </a:r>
            <a:r>
              <a:rPr lang="nl-NL" dirty="0"/>
              <a:t> D (of ctrl D)</a:t>
            </a:r>
          </a:p>
        </p:txBody>
      </p:sp>
    </p:spTree>
    <p:extLst>
      <p:ext uri="{BB962C8B-B14F-4D97-AF65-F5344CB8AC3E}">
        <p14:creationId xmlns:p14="http://schemas.microsoft.com/office/powerpoint/2010/main" val="1412679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Kort oefenen</a:t>
            </a:r>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11</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2"/>
            <a:ext cx="10515600" cy="50764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Probeer kort met behulp van de lasso, in combinatie met alt en shift, de lucht te selecteren. Ga dus netjes om de gebouwen heen</a:t>
            </a:r>
          </a:p>
        </p:txBody>
      </p:sp>
    </p:spTree>
    <p:extLst>
      <p:ext uri="{BB962C8B-B14F-4D97-AF65-F5344CB8AC3E}">
        <p14:creationId xmlns:p14="http://schemas.microsoft.com/office/powerpoint/2010/main" val="3135693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Toverstaf</a:t>
            </a:r>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12</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2"/>
            <a:ext cx="5397501" cy="50764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err="1"/>
              <a:t>Deselecteer</a:t>
            </a:r>
            <a:r>
              <a:rPr lang="nl-NL" dirty="0"/>
              <a:t> eerst alles</a:t>
            </a:r>
          </a:p>
          <a:p>
            <a:pPr marL="0" indent="0">
              <a:buNone/>
            </a:pPr>
            <a:r>
              <a:rPr lang="nl-NL" dirty="0"/>
              <a:t>Klik nu eens met de toverstaf in de lucht van de skyline. Je ziet dat het omliggende gedeelte geselecteerd wordt. De randen worden bepaald door de mate waarin de kleur afwijkt van de kleur waarop jij met de toverstaf klikte.</a:t>
            </a:r>
          </a:p>
          <a:p>
            <a:pPr marL="0" indent="0">
              <a:buFont typeface="Arial" panose="020B0604020202020204" pitchFamily="34" charset="0"/>
              <a:buNone/>
            </a:pPr>
            <a:endParaRPr lang="nl-NL" dirty="0"/>
          </a:p>
        </p:txBody>
      </p:sp>
      <p:pic>
        <p:nvPicPr>
          <p:cNvPr id="9" name="Afbeelding 8">
            <a:extLst>
              <a:ext uri="{FF2B5EF4-FFF2-40B4-BE49-F238E27FC236}">
                <a16:creationId xmlns:a16="http://schemas.microsoft.com/office/drawing/2014/main" id="{E3E76DD2-9072-FC4A-B1BB-4BD0F25A8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098" y="1057652"/>
            <a:ext cx="4652701" cy="3494462"/>
          </a:xfrm>
          <a:prstGeom prst="rect">
            <a:avLst/>
          </a:prstGeom>
        </p:spPr>
      </p:pic>
    </p:spTree>
    <p:extLst>
      <p:ext uri="{BB962C8B-B14F-4D97-AF65-F5344CB8AC3E}">
        <p14:creationId xmlns:p14="http://schemas.microsoft.com/office/powerpoint/2010/main" val="1693412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Toverstaf tolerantie</a:t>
            </a:r>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13</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2"/>
            <a:ext cx="5397501" cy="50764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Door de tolerantie van de toverstaf te veranderen kun je beïnvloeden wanneer ‘de grens bereikt is’. Verhoog de waarde van de tolerantie met 10 en klik op dezelfde plek in de skyline. Waarschijnlijk liggen de grenzen van de selectie nu verder van het startpunt.</a:t>
            </a:r>
          </a:p>
        </p:txBody>
      </p:sp>
      <p:pic>
        <p:nvPicPr>
          <p:cNvPr id="9" name="Afbeelding 8">
            <a:extLst>
              <a:ext uri="{FF2B5EF4-FFF2-40B4-BE49-F238E27FC236}">
                <a16:creationId xmlns:a16="http://schemas.microsoft.com/office/drawing/2014/main" id="{E3E76DD2-9072-FC4A-B1BB-4BD0F25A8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098" y="1057652"/>
            <a:ext cx="4652701" cy="3494462"/>
          </a:xfrm>
          <a:prstGeom prst="rect">
            <a:avLst/>
          </a:prstGeom>
        </p:spPr>
      </p:pic>
    </p:spTree>
    <p:extLst>
      <p:ext uri="{BB962C8B-B14F-4D97-AF65-F5344CB8AC3E}">
        <p14:creationId xmlns:p14="http://schemas.microsoft.com/office/powerpoint/2010/main" val="1086194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Oefenen</a:t>
            </a:r>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14</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2"/>
            <a:ext cx="5397501" cy="50764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Selecteer met behulp van de toverstaf alleen de lucht van de skyline.</a:t>
            </a:r>
          </a:p>
          <a:p>
            <a:pPr marL="0" indent="0">
              <a:buNone/>
            </a:pPr>
            <a:r>
              <a:rPr lang="nl-NL" dirty="0"/>
              <a:t>Maak gebruik van shift en alt en / of verander de tolerantie.</a:t>
            </a:r>
          </a:p>
          <a:p>
            <a:pPr marL="0" indent="0">
              <a:buNone/>
            </a:pPr>
            <a:r>
              <a:rPr lang="nl-NL" dirty="0"/>
              <a:t>Zoom in en controleer of de rand correct langs de gebouwen loopt.</a:t>
            </a:r>
          </a:p>
          <a:p>
            <a:pPr marL="0" indent="0">
              <a:buNone/>
            </a:pPr>
            <a:r>
              <a:rPr lang="nl-NL" dirty="0"/>
              <a:t>Druk op backspace om de gehele lucht te verwijderen.</a:t>
            </a:r>
          </a:p>
        </p:txBody>
      </p:sp>
      <p:pic>
        <p:nvPicPr>
          <p:cNvPr id="3" name="Afbeelding 2">
            <a:extLst>
              <a:ext uri="{FF2B5EF4-FFF2-40B4-BE49-F238E27FC236}">
                <a16:creationId xmlns:a16="http://schemas.microsoft.com/office/drawing/2014/main" id="{FCA53202-EC29-8344-B92E-AC604AF9A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499" y="1256536"/>
            <a:ext cx="5301609" cy="4344928"/>
          </a:xfrm>
          <a:prstGeom prst="rect">
            <a:avLst/>
          </a:prstGeom>
        </p:spPr>
      </p:pic>
    </p:spTree>
    <p:extLst>
      <p:ext uri="{BB962C8B-B14F-4D97-AF65-F5344CB8AC3E}">
        <p14:creationId xmlns:p14="http://schemas.microsoft.com/office/powerpoint/2010/main" val="769492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Lagen</a:t>
            </a:r>
          </a:p>
        </p:txBody>
      </p:sp>
      <p:sp>
        <p:nvSpPr>
          <p:cNvPr id="9" name="Tijdelijke aanduiding voor inhoud 8">
            <a:extLst>
              <a:ext uri="{FF2B5EF4-FFF2-40B4-BE49-F238E27FC236}">
                <a16:creationId xmlns:a16="http://schemas.microsoft.com/office/drawing/2014/main" id="{6018783F-AF6B-F144-9E77-DAD14317973C}"/>
              </a:ext>
            </a:extLst>
          </p:cNvPr>
          <p:cNvSpPr>
            <a:spLocks noGrp="1"/>
          </p:cNvSpPr>
          <p:nvPr>
            <p:ph sz="half" idx="1"/>
          </p:nvPr>
        </p:nvSpPr>
        <p:spPr>
          <a:xfrm>
            <a:off x="838199" y="1100512"/>
            <a:ext cx="10515599" cy="5076451"/>
          </a:xfrm>
        </p:spPr>
        <p:txBody>
          <a:bodyPr>
            <a:normAutofit/>
          </a:bodyPr>
          <a:lstStyle/>
          <a:p>
            <a:pPr marL="0" indent="0">
              <a:buNone/>
            </a:pPr>
            <a:endParaRPr lang="nl-NL" dirty="0"/>
          </a:p>
          <a:p>
            <a:pPr marL="0" indent="0">
              <a:buNone/>
            </a:pPr>
            <a:endParaRPr lang="nl-NL" dirty="0"/>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15</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3"/>
            <a:ext cx="4660901" cy="41699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t>Lees de </a:t>
            </a:r>
            <a:r>
              <a:rPr lang="nl-NL" dirty="0">
                <a:solidFill>
                  <a:srgbClr val="F39322"/>
                </a:solidFill>
                <a:hlinkClick r:id="rId3">
                  <a:extLst>
                    <a:ext uri="{A12FA001-AC4F-418D-AE19-62706E023703}">
                      <ahyp:hlinkClr xmlns:ahyp="http://schemas.microsoft.com/office/drawing/2018/hyperlinkcolor" val="tx"/>
                    </a:ext>
                  </a:extLst>
                </a:hlinkClick>
              </a:rPr>
              <a:t>uitleg over lagen</a:t>
            </a:r>
            <a:r>
              <a:rPr lang="nl-NL" dirty="0">
                <a:solidFill>
                  <a:srgbClr val="F39322"/>
                </a:solidFill>
              </a:rPr>
              <a:t> </a:t>
            </a:r>
            <a:r>
              <a:rPr lang="nl-NL" dirty="0"/>
              <a:t>op </a:t>
            </a:r>
            <a:r>
              <a:rPr lang="nl-NL" dirty="0" err="1"/>
              <a:t>Photopea</a:t>
            </a:r>
            <a:r>
              <a:rPr lang="nl-NL" dirty="0"/>
              <a:t>.</a:t>
            </a:r>
          </a:p>
          <a:p>
            <a:pPr marL="0" indent="0">
              <a:buFont typeface="Arial" panose="020B0604020202020204" pitchFamily="34" charset="0"/>
              <a:buNone/>
            </a:pPr>
            <a:r>
              <a:rPr lang="nl-NL" dirty="0"/>
              <a:t>Een </a:t>
            </a:r>
            <a:r>
              <a:rPr lang="nl-NL" dirty="0" err="1"/>
              <a:t>photoshop</a:t>
            </a:r>
            <a:r>
              <a:rPr lang="nl-NL" dirty="0"/>
              <a:t>-bestand kan opgebouwd zijn uit heel veel lagen.</a:t>
            </a:r>
          </a:p>
          <a:p>
            <a:pPr marL="0" indent="0">
              <a:buFont typeface="Arial" panose="020B0604020202020204" pitchFamily="34" charset="0"/>
              <a:buNone/>
            </a:pPr>
            <a:r>
              <a:rPr lang="nl-NL" dirty="0"/>
              <a:t>Een laag ‘bedekt’ de lagen eronder, maar je kunt instellen hoe doorzichtig een laag is.</a:t>
            </a:r>
          </a:p>
          <a:p>
            <a:pPr marL="0" indent="0">
              <a:buFont typeface="Arial" panose="020B0604020202020204" pitchFamily="34" charset="0"/>
              <a:buNone/>
            </a:pPr>
            <a:endParaRPr lang="nl-NL" dirty="0"/>
          </a:p>
        </p:txBody>
      </p:sp>
      <p:pic>
        <p:nvPicPr>
          <p:cNvPr id="11" name="Afbeelding 10">
            <a:extLst>
              <a:ext uri="{FF2B5EF4-FFF2-40B4-BE49-F238E27FC236}">
                <a16:creationId xmlns:a16="http://schemas.microsoft.com/office/drawing/2014/main" id="{B601B444-8D6A-2844-9D27-F8EFE1DC4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5079" y="1265612"/>
            <a:ext cx="4575139" cy="2859462"/>
          </a:xfrm>
          <a:prstGeom prst="rect">
            <a:avLst/>
          </a:prstGeom>
        </p:spPr>
      </p:pic>
    </p:spTree>
    <p:extLst>
      <p:ext uri="{BB962C8B-B14F-4D97-AF65-F5344CB8AC3E}">
        <p14:creationId xmlns:p14="http://schemas.microsoft.com/office/powerpoint/2010/main" val="3718430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Lagen</a:t>
            </a:r>
          </a:p>
        </p:txBody>
      </p:sp>
      <p:sp>
        <p:nvSpPr>
          <p:cNvPr id="9" name="Tijdelijke aanduiding voor inhoud 8">
            <a:extLst>
              <a:ext uri="{FF2B5EF4-FFF2-40B4-BE49-F238E27FC236}">
                <a16:creationId xmlns:a16="http://schemas.microsoft.com/office/drawing/2014/main" id="{6018783F-AF6B-F144-9E77-DAD14317973C}"/>
              </a:ext>
            </a:extLst>
          </p:cNvPr>
          <p:cNvSpPr>
            <a:spLocks noGrp="1"/>
          </p:cNvSpPr>
          <p:nvPr>
            <p:ph sz="half" idx="1"/>
          </p:nvPr>
        </p:nvSpPr>
        <p:spPr>
          <a:xfrm>
            <a:off x="838199" y="1100512"/>
            <a:ext cx="10515599" cy="5076451"/>
          </a:xfrm>
        </p:spPr>
        <p:txBody>
          <a:bodyPr>
            <a:normAutofit/>
          </a:bodyPr>
          <a:lstStyle/>
          <a:p>
            <a:pPr marL="0" indent="0">
              <a:buNone/>
            </a:pPr>
            <a:endParaRPr lang="nl-NL" dirty="0"/>
          </a:p>
          <a:p>
            <a:pPr marL="0" indent="0">
              <a:buNone/>
            </a:pPr>
            <a:endParaRPr lang="nl-NL" dirty="0"/>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16</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2"/>
            <a:ext cx="4660901" cy="47160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t>Maak een nieuwe laag:</a:t>
            </a:r>
          </a:p>
          <a:p>
            <a:pPr marL="0" indent="0">
              <a:buFont typeface="Arial" panose="020B0604020202020204" pitchFamily="34" charset="0"/>
              <a:buNone/>
            </a:pPr>
            <a:endParaRPr lang="nl-NL" dirty="0"/>
          </a:p>
          <a:p>
            <a:pPr marL="0" indent="0">
              <a:buFont typeface="Arial" panose="020B0604020202020204" pitchFamily="34" charset="0"/>
              <a:buNone/>
            </a:pPr>
            <a:r>
              <a:rPr lang="nl-NL" dirty="0"/>
              <a:t>Kies Laag -&gt; Nieuw -&gt; Laag</a:t>
            </a:r>
          </a:p>
          <a:p>
            <a:pPr marL="0" indent="0">
              <a:buFont typeface="Arial" panose="020B0604020202020204" pitchFamily="34" charset="0"/>
              <a:buNone/>
            </a:pPr>
            <a:endParaRPr lang="nl-NL" dirty="0"/>
          </a:p>
          <a:p>
            <a:pPr marL="0" indent="0">
              <a:buFont typeface="Arial" panose="020B0604020202020204" pitchFamily="34" charset="0"/>
              <a:buNone/>
            </a:pPr>
            <a:endParaRPr lang="nl-NL" dirty="0"/>
          </a:p>
          <a:p>
            <a:pPr marL="0" indent="0">
              <a:buFont typeface="Arial" panose="020B0604020202020204" pitchFamily="34" charset="0"/>
              <a:buNone/>
            </a:pPr>
            <a:endParaRPr lang="nl-NL" dirty="0"/>
          </a:p>
          <a:p>
            <a:pPr marL="0" indent="0">
              <a:buFont typeface="Arial" panose="020B0604020202020204" pitchFamily="34" charset="0"/>
              <a:buNone/>
            </a:pPr>
            <a:r>
              <a:rPr lang="nl-NL" dirty="0"/>
              <a:t>Of klik onder de lijst met lagen op het symbool voor een nieuwe laag</a:t>
            </a:r>
          </a:p>
          <a:p>
            <a:pPr marL="0" indent="0">
              <a:buFont typeface="Arial" panose="020B0604020202020204" pitchFamily="34" charset="0"/>
              <a:buNone/>
            </a:pPr>
            <a:endParaRPr lang="nl-NL" dirty="0"/>
          </a:p>
        </p:txBody>
      </p:sp>
      <p:pic>
        <p:nvPicPr>
          <p:cNvPr id="3" name="Afbeelding 2">
            <a:extLst>
              <a:ext uri="{FF2B5EF4-FFF2-40B4-BE49-F238E27FC236}">
                <a16:creationId xmlns:a16="http://schemas.microsoft.com/office/drawing/2014/main" id="{C7C763B6-11A8-734D-8993-2D6BFE23A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899" y="4377110"/>
            <a:ext cx="2527300" cy="1092200"/>
          </a:xfrm>
          <a:prstGeom prst="rect">
            <a:avLst/>
          </a:prstGeom>
        </p:spPr>
      </p:pic>
      <p:pic>
        <p:nvPicPr>
          <p:cNvPr id="12" name="Afbeelding 11">
            <a:extLst>
              <a:ext uri="{FF2B5EF4-FFF2-40B4-BE49-F238E27FC236}">
                <a16:creationId xmlns:a16="http://schemas.microsoft.com/office/drawing/2014/main" id="{10F988C8-8D72-B544-8370-FE96C97D2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3899" y="2332411"/>
            <a:ext cx="6057900" cy="1358900"/>
          </a:xfrm>
          <a:prstGeom prst="rect">
            <a:avLst/>
          </a:prstGeom>
        </p:spPr>
      </p:pic>
    </p:spTree>
    <p:extLst>
      <p:ext uri="{BB962C8B-B14F-4D97-AF65-F5344CB8AC3E}">
        <p14:creationId xmlns:p14="http://schemas.microsoft.com/office/powerpoint/2010/main" val="4091405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Lagen</a:t>
            </a:r>
          </a:p>
        </p:txBody>
      </p:sp>
      <p:sp>
        <p:nvSpPr>
          <p:cNvPr id="9" name="Tijdelijke aanduiding voor inhoud 8">
            <a:extLst>
              <a:ext uri="{FF2B5EF4-FFF2-40B4-BE49-F238E27FC236}">
                <a16:creationId xmlns:a16="http://schemas.microsoft.com/office/drawing/2014/main" id="{6018783F-AF6B-F144-9E77-DAD14317973C}"/>
              </a:ext>
            </a:extLst>
          </p:cNvPr>
          <p:cNvSpPr>
            <a:spLocks noGrp="1"/>
          </p:cNvSpPr>
          <p:nvPr>
            <p:ph sz="half" idx="1"/>
          </p:nvPr>
        </p:nvSpPr>
        <p:spPr>
          <a:xfrm>
            <a:off x="838199" y="1100512"/>
            <a:ext cx="10515599" cy="5076451"/>
          </a:xfrm>
        </p:spPr>
        <p:txBody>
          <a:bodyPr>
            <a:normAutofit/>
          </a:bodyPr>
          <a:lstStyle/>
          <a:p>
            <a:pPr marL="0" indent="0">
              <a:buNone/>
            </a:pPr>
            <a:endParaRPr lang="nl-NL" dirty="0"/>
          </a:p>
          <a:p>
            <a:pPr marL="0" indent="0">
              <a:buNone/>
            </a:pPr>
            <a:endParaRPr lang="nl-NL" dirty="0"/>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17</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2"/>
            <a:ext cx="4660901" cy="47160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Er verschijnt een nieuwe laag boven op de </a:t>
            </a:r>
            <a:r>
              <a:rPr lang="nl-NL" dirty="0" err="1"/>
              <a:t>achtergrondlaag</a:t>
            </a:r>
            <a:r>
              <a:rPr lang="nl-NL" dirty="0"/>
              <a:t> met gebouwen.</a:t>
            </a:r>
          </a:p>
          <a:p>
            <a:pPr marL="0" indent="0">
              <a:buNone/>
            </a:pPr>
            <a:r>
              <a:rPr lang="nl-NL" dirty="0"/>
              <a:t>Hiervan zie je niets, want de laag is leeg (dus helemaal doorzichtig.</a:t>
            </a:r>
          </a:p>
          <a:p>
            <a:pPr marL="0" indent="0">
              <a:buNone/>
            </a:pPr>
            <a:r>
              <a:rPr lang="nl-NL" dirty="0"/>
              <a:t>Laag 1 is geselecteerd, dus alles wat je nu doet, gebeurt in deze laag.</a:t>
            </a:r>
          </a:p>
        </p:txBody>
      </p:sp>
      <p:pic>
        <p:nvPicPr>
          <p:cNvPr id="4" name="Afbeelding 3">
            <a:extLst>
              <a:ext uri="{FF2B5EF4-FFF2-40B4-BE49-F238E27FC236}">
                <a16:creationId xmlns:a16="http://schemas.microsoft.com/office/drawing/2014/main" id="{A3DAF0DB-DEE6-0549-856D-C549FA219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700" y="1252912"/>
            <a:ext cx="3365500" cy="4470400"/>
          </a:xfrm>
          <a:prstGeom prst="rect">
            <a:avLst/>
          </a:prstGeom>
        </p:spPr>
      </p:pic>
    </p:spTree>
    <p:extLst>
      <p:ext uri="{BB962C8B-B14F-4D97-AF65-F5344CB8AC3E}">
        <p14:creationId xmlns:p14="http://schemas.microsoft.com/office/powerpoint/2010/main" val="4024229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Lagen</a:t>
            </a:r>
          </a:p>
        </p:txBody>
      </p:sp>
      <p:sp>
        <p:nvSpPr>
          <p:cNvPr id="9" name="Tijdelijke aanduiding voor inhoud 8">
            <a:extLst>
              <a:ext uri="{FF2B5EF4-FFF2-40B4-BE49-F238E27FC236}">
                <a16:creationId xmlns:a16="http://schemas.microsoft.com/office/drawing/2014/main" id="{6018783F-AF6B-F144-9E77-DAD14317973C}"/>
              </a:ext>
            </a:extLst>
          </p:cNvPr>
          <p:cNvSpPr>
            <a:spLocks noGrp="1"/>
          </p:cNvSpPr>
          <p:nvPr>
            <p:ph sz="half" idx="1"/>
          </p:nvPr>
        </p:nvSpPr>
        <p:spPr>
          <a:xfrm>
            <a:off x="838199" y="1100512"/>
            <a:ext cx="10515599" cy="5076451"/>
          </a:xfrm>
        </p:spPr>
        <p:txBody>
          <a:bodyPr>
            <a:normAutofit/>
          </a:bodyPr>
          <a:lstStyle/>
          <a:p>
            <a:pPr marL="0" indent="0">
              <a:buNone/>
            </a:pPr>
            <a:endParaRPr lang="nl-NL" dirty="0"/>
          </a:p>
          <a:p>
            <a:pPr marL="0" indent="0">
              <a:buNone/>
            </a:pPr>
            <a:endParaRPr lang="nl-NL" dirty="0"/>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18</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2"/>
            <a:ext cx="4660901" cy="47160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Ga naar de tab ‘</a:t>
            </a:r>
            <a:r>
              <a:rPr lang="nl-NL" dirty="0" err="1"/>
              <a:t>sterrenhemel.psd</a:t>
            </a:r>
            <a:r>
              <a:rPr lang="nl-NL" dirty="0"/>
              <a:t>’, selecteer de hele afbeelding (</a:t>
            </a:r>
            <a:r>
              <a:rPr lang="nl-NL" dirty="0" err="1"/>
              <a:t>cmd</a:t>
            </a:r>
            <a:r>
              <a:rPr lang="nl-NL" dirty="0"/>
              <a:t>-A) en kopieer de afbeelding</a:t>
            </a:r>
          </a:p>
        </p:txBody>
      </p:sp>
      <p:pic>
        <p:nvPicPr>
          <p:cNvPr id="3" name="Afbeelding 2">
            <a:extLst>
              <a:ext uri="{FF2B5EF4-FFF2-40B4-BE49-F238E27FC236}">
                <a16:creationId xmlns:a16="http://schemas.microsoft.com/office/drawing/2014/main" id="{1B1C842A-C55D-A346-AA2E-345C9DA2A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899" y="1100511"/>
            <a:ext cx="6096000" cy="3273778"/>
          </a:xfrm>
          <a:prstGeom prst="rect">
            <a:avLst/>
          </a:prstGeom>
        </p:spPr>
      </p:pic>
    </p:spTree>
    <p:extLst>
      <p:ext uri="{BB962C8B-B14F-4D97-AF65-F5344CB8AC3E}">
        <p14:creationId xmlns:p14="http://schemas.microsoft.com/office/powerpoint/2010/main" val="2403071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Lagen</a:t>
            </a:r>
          </a:p>
        </p:txBody>
      </p:sp>
      <p:sp>
        <p:nvSpPr>
          <p:cNvPr id="9" name="Tijdelijke aanduiding voor inhoud 8">
            <a:extLst>
              <a:ext uri="{FF2B5EF4-FFF2-40B4-BE49-F238E27FC236}">
                <a16:creationId xmlns:a16="http://schemas.microsoft.com/office/drawing/2014/main" id="{6018783F-AF6B-F144-9E77-DAD14317973C}"/>
              </a:ext>
            </a:extLst>
          </p:cNvPr>
          <p:cNvSpPr>
            <a:spLocks noGrp="1"/>
          </p:cNvSpPr>
          <p:nvPr>
            <p:ph sz="half" idx="1"/>
          </p:nvPr>
        </p:nvSpPr>
        <p:spPr>
          <a:xfrm>
            <a:off x="838199" y="1100512"/>
            <a:ext cx="10515599" cy="5076451"/>
          </a:xfrm>
        </p:spPr>
        <p:txBody>
          <a:bodyPr>
            <a:normAutofit/>
          </a:bodyPr>
          <a:lstStyle/>
          <a:p>
            <a:pPr marL="0" indent="0">
              <a:buNone/>
            </a:pPr>
            <a:endParaRPr lang="nl-NL" dirty="0"/>
          </a:p>
          <a:p>
            <a:pPr marL="0" indent="0">
              <a:buNone/>
            </a:pPr>
            <a:endParaRPr lang="nl-NL" dirty="0"/>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19</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2"/>
            <a:ext cx="4660901" cy="47160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Ga naar de tab ‘</a:t>
            </a:r>
            <a:r>
              <a:rPr lang="nl-NL" dirty="0" err="1"/>
              <a:t>skyline.psd</a:t>
            </a:r>
            <a:r>
              <a:rPr lang="nl-NL" dirty="0"/>
              <a:t>’, en kies dan Bewerken -&gt; Plakken</a:t>
            </a:r>
          </a:p>
        </p:txBody>
      </p:sp>
      <p:pic>
        <p:nvPicPr>
          <p:cNvPr id="4" name="Afbeelding 3">
            <a:extLst>
              <a:ext uri="{FF2B5EF4-FFF2-40B4-BE49-F238E27FC236}">
                <a16:creationId xmlns:a16="http://schemas.microsoft.com/office/drawing/2014/main" id="{878EA0CE-F03C-1F44-A9A7-09CA33C09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7" y="1100510"/>
            <a:ext cx="5410199" cy="4138437"/>
          </a:xfrm>
          <a:prstGeom prst="rect">
            <a:avLst/>
          </a:prstGeom>
        </p:spPr>
      </p:pic>
    </p:spTree>
    <p:extLst>
      <p:ext uri="{BB962C8B-B14F-4D97-AF65-F5344CB8AC3E}">
        <p14:creationId xmlns:p14="http://schemas.microsoft.com/office/powerpoint/2010/main" val="417433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a:t>Photoshop</a:t>
            </a:r>
          </a:p>
        </p:txBody>
      </p:sp>
      <p:sp>
        <p:nvSpPr>
          <p:cNvPr id="9" name="Tijdelijke aanduiding voor inhoud 8">
            <a:extLst>
              <a:ext uri="{FF2B5EF4-FFF2-40B4-BE49-F238E27FC236}">
                <a16:creationId xmlns:a16="http://schemas.microsoft.com/office/drawing/2014/main" id="{6018783F-AF6B-F144-9E77-DAD14317973C}"/>
              </a:ext>
            </a:extLst>
          </p:cNvPr>
          <p:cNvSpPr>
            <a:spLocks noGrp="1"/>
          </p:cNvSpPr>
          <p:nvPr>
            <p:ph sz="half" idx="1"/>
          </p:nvPr>
        </p:nvSpPr>
        <p:spPr>
          <a:xfrm>
            <a:off x="838199" y="1100512"/>
            <a:ext cx="10515599" cy="5076451"/>
          </a:xfrm>
        </p:spPr>
        <p:txBody>
          <a:bodyPr>
            <a:normAutofit/>
          </a:bodyPr>
          <a:lstStyle/>
          <a:p>
            <a:pPr marL="0" indent="0">
              <a:buNone/>
            </a:pPr>
            <a:r>
              <a:rPr lang="nl-NL" dirty="0"/>
              <a:t>Adobe Photoshop is </a:t>
            </a:r>
            <a:r>
              <a:rPr lang="nl-NL" dirty="0" err="1"/>
              <a:t>hèt</a:t>
            </a:r>
            <a:r>
              <a:rPr lang="nl-NL" dirty="0"/>
              <a:t> fotobewerkingsprogramma. Wereldwijd wordt dit door fotografen en andere artiesten gebruikt, zoals op deze manier:</a:t>
            </a:r>
          </a:p>
          <a:p>
            <a:r>
              <a:rPr lang="nl-NL" dirty="0">
                <a:solidFill>
                  <a:srgbClr val="F39322"/>
                </a:solidFill>
                <a:hlinkClick r:id="rId3">
                  <a:extLst>
                    <a:ext uri="{A12FA001-AC4F-418D-AE19-62706E023703}">
                      <ahyp:hlinkClr xmlns:ahyp="http://schemas.microsoft.com/office/drawing/2018/hyperlinkcolor" val="tx"/>
                    </a:ext>
                  </a:extLst>
                </a:hlinkClick>
              </a:rPr>
              <a:t>https://youtu.be/-dPR_ui5_uI</a:t>
            </a:r>
            <a:endParaRPr lang="nl-NL" dirty="0">
              <a:solidFill>
                <a:srgbClr val="F39322"/>
              </a:solidFill>
            </a:endParaRPr>
          </a:p>
          <a:p>
            <a:pPr marL="0" indent="0">
              <a:buNone/>
            </a:pPr>
            <a:endParaRPr lang="nl-NL" dirty="0">
              <a:solidFill>
                <a:srgbClr val="F39322"/>
              </a:solidFill>
            </a:endParaRPr>
          </a:p>
          <a:p>
            <a:pPr marL="0" indent="0">
              <a:buNone/>
            </a:pPr>
            <a:r>
              <a:rPr lang="nl-NL" dirty="0"/>
              <a:t>Gratis online alternatief is </a:t>
            </a:r>
            <a:r>
              <a:rPr lang="nl-NL" dirty="0" err="1">
                <a:solidFill>
                  <a:srgbClr val="F39322"/>
                </a:solidFill>
                <a:hlinkClick r:id="rId4">
                  <a:extLst>
                    <a:ext uri="{A12FA001-AC4F-418D-AE19-62706E023703}">
                      <ahyp:hlinkClr xmlns:ahyp="http://schemas.microsoft.com/office/drawing/2018/hyperlinkcolor" val="tx"/>
                    </a:ext>
                  </a:extLst>
                </a:hlinkClick>
              </a:rPr>
              <a:t>photopea.com</a:t>
            </a:r>
            <a:r>
              <a:rPr lang="nl-NL" dirty="0"/>
              <a:t>. Wij behandelen</a:t>
            </a:r>
          </a:p>
          <a:p>
            <a:r>
              <a:rPr lang="nl-NL" dirty="0"/>
              <a:t>Uitsnijden (=&gt; </a:t>
            </a:r>
            <a:r>
              <a:rPr lang="nl-NL" dirty="0" err="1"/>
              <a:t>cropping</a:t>
            </a:r>
            <a:r>
              <a:rPr lang="nl-NL" dirty="0"/>
              <a:t>)</a:t>
            </a:r>
          </a:p>
          <a:p>
            <a:r>
              <a:rPr lang="nl-NL" dirty="0"/>
              <a:t>Afbeeldingsgrootte veranderen</a:t>
            </a:r>
          </a:p>
          <a:p>
            <a:r>
              <a:rPr lang="nl-NL" dirty="0"/>
              <a:t>Selecteren</a:t>
            </a:r>
          </a:p>
          <a:p>
            <a:r>
              <a:rPr lang="nl-NL" dirty="0"/>
              <a:t>Begin van werken met lagen</a:t>
            </a:r>
          </a:p>
          <a:p>
            <a:pPr marL="0" indent="0">
              <a:buNone/>
            </a:pPr>
            <a:endParaRPr lang="nl-NL" dirty="0"/>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2</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Tree>
    <p:extLst>
      <p:ext uri="{BB962C8B-B14F-4D97-AF65-F5344CB8AC3E}">
        <p14:creationId xmlns:p14="http://schemas.microsoft.com/office/powerpoint/2010/main" val="1393428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Lagen</a:t>
            </a:r>
          </a:p>
        </p:txBody>
      </p:sp>
      <p:sp>
        <p:nvSpPr>
          <p:cNvPr id="9" name="Tijdelijke aanduiding voor inhoud 8">
            <a:extLst>
              <a:ext uri="{FF2B5EF4-FFF2-40B4-BE49-F238E27FC236}">
                <a16:creationId xmlns:a16="http://schemas.microsoft.com/office/drawing/2014/main" id="{6018783F-AF6B-F144-9E77-DAD14317973C}"/>
              </a:ext>
            </a:extLst>
          </p:cNvPr>
          <p:cNvSpPr>
            <a:spLocks noGrp="1"/>
          </p:cNvSpPr>
          <p:nvPr>
            <p:ph sz="half" idx="1"/>
          </p:nvPr>
        </p:nvSpPr>
        <p:spPr>
          <a:xfrm>
            <a:off x="838199" y="1100512"/>
            <a:ext cx="10515599" cy="5076451"/>
          </a:xfrm>
        </p:spPr>
        <p:txBody>
          <a:bodyPr>
            <a:normAutofit/>
          </a:bodyPr>
          <a:lstStyle/>
          <a:p>
            <a:pPr marL="0" indent="0">
              <a:buNone/>
            </a:pPr>
            <a:endParaRPr lang="nl-NL" dirty="0"/>
          </a:p>
          <a:p>
            <a:pPr marL="0" indent="0">
              <a:buNone/>
            </a:pPr>
            <a:endParaRPr lang="nl-NL" dirty="0"/>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20</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2"/>
            <a:ext cx="4660901" cy="47160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De sterrenhemel zit in de bovenste laag. Die bedekt alles wat eronder zit.</a:t>
            </a:r>
          </a:p>
        </p:txBody>
      </p:sp>
      <p:pic>
        <p:nvPicPr>
          <p:cNvPr id="3" name="Afbeelding 2">
            <a:extLst>
              <a:ext uri="{FF2B5EF4-FFF2-40B4-BE49-F238E27FC236}">
                <a16:creationId xmlns:a16="http://schemas.microsoft.com/office/drawing/2014/main" id="{CF606B0D-F935-EF42-8B8A-548348FCB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300" y="1252912"/>
            <a:ext cx="5422900" cy="4067175"/>
          </a:xfrm>
          <a:prstGeom prst="rect">
            <a:avLst/>
          </a:prstGeom>
        </p:spPr>
      </p:pic>
    </p:spTree>
    <p:extLst>
      <p:ext uri="{BB962C8B-B14F-4D97-AF65-F5344CB8AC3E}">
        <p14:creationId xmlns:p14="http://schemas.microsoft.com/office/powerpoint/2010/main" val="3325910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Lagen</a:t>
            </a:r>
          </a:p>
        </p:txBody>
      </p:sp>
      <p:sp>
        <p:nvSpPr>
          <p:cNvPr id="9" name="Tijdelijke aanduiding voor inhoud 8">
            <a:extLst>
              <a:ext uri="{FF2B5EF4-FFF2-40B4-BE49-F238E27FC236}">
                <a16:creationId xmlns:a16="http://schemas.microsoft.com/office/drawing/2014/main" id="{6018783F-AF6B-F144-9E77-DAD14317973C}"/>
              </a:ext>
            </a:extLst>
          </p:cNvPr>
          <p:cNvSpPr>
            <a:spLocks noGrp="1"/>
          </p:cNvSpPr>
          <p:nvPr>
            <p:ph sz="half" idx="1"/>
          </p:nvPr>
        </p:nvSpPr>
        <p:spPr>
          <a:xfrm>
            <a:off x="838199" y="1100512"/>
            <a:ext cx="10515599" cy="5076451"/>
          </a:xfrm>
        </p:spPr>
        <p:txBody>
          <a:bodyPr>
            <a:normAutofit/>
          </a:bodyPr>
          <a:lstStyle/>
          <a:p>
            <a:pPr marL="0" indent="0">
              <a:buNone/>
            </a:pPr>
            <a:endParaRPr lang="nl-NL" dirty="0"/>
          </a:p>
          <a:p>
            <a:pPr marL="0" indent="0">
              <a:buNone/>
            </a:pPr>
            <a:endParaRPr lang="nl-NL" dirty="0"/>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21</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2"/>
            <a:ext cx="4660901" cy="47160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Sleep de laag met de sterren(Laag 1) onder de laag met de skyline (Background)</a:t>
            </a:r>
          </a:p>
        </p:txBody>
      </p:sp>
      <p:pic>
        <p:nvPicPr>
          <p:cNvPr id="4" name="Afbeelding 3">
            <a:extLst>
              <a:ext uri="{FF2B5EF4-FFF2-40B4-BE49-F238E27FC236}">
                <a16:creationId xmlns:a16="http://schemas.microsoft.com/office/drawing/2014/main" id="{6AEA2976-0C59-544A-B03F-EAA1A4857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499" y="1252912"/>
            <a:ext cx="3924300" cy="3200400"/>
          </a:xfrm>
          <a:prstGeom prst="rect">
            <a:avLst/>
          </a:prstGeom>
        </p:spPr>
      </p:pic>
    </p:spTree>
    <p:extLst>
      <p:ext uri="{BB962C8B-B14F-4D97-AF65-F5344CB8AC3E}">
        <p14:creationId xmlns:p14="http://schemas.microsoft.com/office/powerpoint/2010/main" val="2373701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Lagen</a:t>
            </a:r>
          </a:p>
        </p:txBody>
      </p:sp>
      <p:sp>
        <p:nvSpPr>
          <p:cNvPr id="9" name="Tijdelijke aanduiding voor inhoud 8">
            <a:extLst>
              <a:ext uri="{FF2B5EF4-FFF2-40B4-BE49-F238E27FC236}">
                <a16:creationId xmlns:a16="http://schemas.microsoft.com/office/drawing/2014/main" id="{6018783F-AF6B-F144-9E77-DAD14317973C}"/>
              </a:ext>
            </a:extLst>
          </p:cNvPr>
          <p:cNvSpPr>
            <a:spLocks noGrp="1"/>
          </p:cNvSpPr>
          <p:nvPr>
            <p:ph sz="half" idx="1"/>
          </p:nvPr>
        </p:nvSpPr>
        <p:spPr>
          <a:xfrm>
            <a:off x="838199" y="1100512"/>
            <a:ext cx="10515599" cy="5076451"/>
          </a:xfrm>
        </p:spPr>
        <p:txBody>
          <a:bodyPr>
            <a:normAutofit/>
          </a:bodyPr>
          <a:lstStyle/>
          <a:p>
            <a:pPr marL="0" indent="0">
              <a:buNone/>
            </a:pPr>
            <a:endParaRPr lang="nl-NL" dirty="0"/>
          </a:p>
          <a:p>
            <a:pPr marL="0" indent="0">
              <a:buNone/>
            </a:pPr>
            <a:endParaRPr lang="nl-NL" dirty="0"/>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22</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pic>
        <p:nvPicPr>
          <p:cNvPr id="3" name="Afbeelding 2">
            <a:extLst>
              <a:ext uri="{FF2B5EF4-FFF2-40B4-BE49-F238E27FC236}">
                <a16:creationId xmlns:a16="http://schemas.microsoft.com/office/drawing/2014/main" id="{F3E1BCF3-4368-6546-9F3D-EA1E22B29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804" y="947128"/>
            <a:ext cx="7832389" cy="5229835"/>
          </a:xfrm>
          <a:prstGeom prst="rect">
            <a:avLst/>
          </a:prstGeom>
        </p:spPr>
      </p:pic>
    </p:spTree>
    <p:extLst>
      <p:ext uri="{BB962C8B-B14F-4D97-AF65-F5344CB8AC3E}">
        <p14:creationId xmlns:p14="http://schemas.microsoft.com/office/powerpoint/2010/main" val="2895210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Opslaan</a:t>
            </a:r>
          </a:p>
        </p:txBody>
      </p:sp>
      <p:sp>
        <p:nvSpPr>
          <p:cNvPr id="9" name="Tijdelijke aanduiding voor inhoud 8">
            <a:extLst>
              <a:ext uri="{FF2B5EF4-FFF2-40B4-BE49-F238E27FC236}">
                <a16:creationId xmlns:a16="http://schemas.microsoft.com/office/drawing/2014/main" id="{6018783F-AF6B-F144-9E77-DAD14317973C}"/>
              </a:ext>
            </a:extLst>
          </p:cNvPr>
          <p:cNvSpPr>
            <a:spLocks noGrp="1"/>
          </p:cNvSpPr>
          <p:nvPr>
            <p:ph sz="half" idx="1"/>
          </p:nvPr>
        </p:nvSpPr>
        <p:spPr>
          <a:xfrm>
            <a:off x="838199" y="1100512"/>
            <a:ext cx="10515599" cy="5076451"/>
          </a:xfrm>
        </p:spPr>
        <p:txBody>
          <a:bodyPr>
            <a:normAutofit/>
          </a:bodyPr>
          <a:lstStyle/>
          <a:p>
            <a:pPr marL="0" indent="0">
              <a:buNone/>
            </a:pPr>
            <a:endParaRPr lang="nl-NL" dirty="0"/>
          </a:p>
          <a:p>
            <a:pPr marL="0" indent="0">
              <a:buNone/>
            </a:pPr>
            <a:endParaRPr lang="nl-NL" dirty="0"/>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23</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3"/>
            <a:ext cx="4660901" cy="41699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t>Opslaan voor later gebruik in Photoshop / </a:t>
            </a:r>
            <a:r>
              <a:rPr lang="nl-NL" dirty="0" err="1"/>
              <a:t>Photopea</a:t>
            </a:r>
            <a:r>
              <a:rPr lang="nl-NL" dirty="0"/>
              <a:t>? Kies opslaan als </a:t>
            </a:r>
            <a:r>
              <a:rPr lang="nl-NL" dirty="0" err="1"/>
              <a:t>psd</a:t>
            </a:r>
            <a:r>
              <a:rPr lang="nl-NL" dirty="0"/>
              <a:t>. Hierin zit </a:t>
            </a:r>
            <a:r>
              <a:rPr lang="nl-NL" b="1" dirty="0"/>
              <a:t>alle</a:t>
            </a:r>
            <a:r>
              <a:rPr lang="nl-NL" dirty="0"/>
              <a:t> informatie verwerkt, dus inclusies lagen etc.</a:t>
            </a:r>
          </a:p>
          <a:p>
            <a:pPr marL="0" indent="0">
              <a:buFont typeface="Arial" panose="020B0604020202020204" pitchFamily="34" charset="0"/>
              <a:buNone/>
            </a:pPr>
            <a:endParaRPr lang="nl-NL" dirty="0"/>
          </a:p>
          <a:p>
            <a:pPr marL="0" indent="0">
              <a:buFont typeface="Arial" panose="020B0604020202020204" pitchFamily="34" charset="0"/>
              <a:buNone/>
            </a:pPr>
            <a:r>
              <a:rPr lang="nl-NL" dirty="0"/>
              <a:t>Opslaan betekent bij </a:t>
            </a:r>
            <a:r>
              <a:rPr lang="nl-NL" dirty="0" err="1"/>
              <a:t>PhotoPea</a:t>
            </a:r>
            <a:r>
              <a:rPr lang="nl-NL" dirty="0"/>
              <a:t>: downloaden</a:t>
            </a:r>
          </a:p>
        </p:txBody>
      </p:sp>
      <p:pic>
        <p:nvPicPr>
          <p:cNvPr id="3" name="Afbeelding 2">
            <a:extLst>
              <a:ext uri="{FF2B5EF4-FFF2-40B4-BE49-F238E27FC236}">
                <a16:creationId xmlns:a16="http://schemas.microsoft.com/office/drawing/2014/main" id="{7D552AD5-2715-474E-A0E6-515F43F6F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502" y="1252913"/>
            <a:ext cx="4826000" cy="4051300"/>
          </a:xfrm>
          <a:prstGeom prst="rect">
            <a:avLst/>
          </a:prstGeom>
        </p:spPr>
      </p:pic>
    </p:spTree>
    <p:extLst>
      <p:ext uri="{BB962C8B-B14F-4D97-AF65-F5344CB8AC3E}">
        <p14:creationId xmlns:p14="http://schemas.microsoft.com/office/powerpoint/2010/main" val="3160618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Opslaan</a:t>
            </a:r>
          </a:p>
        </p:txBody>
      </p:sp>
      <p:sp>
        <p:nvSpPr>
          <p:cNvPr id="9" name="Tijdelijke aanduiding voor inhoud 8">
            <a:extLst>
              <a:ext uri="{FF2B5EF4-FFF2-40B4-BE49-F238E27FC236}">
                <a16:creationId xmlns:a16="http://schemas.microsoft.com/office/drawing/2014/main" id="{6018783F-AF6B-F144-9E77-DAD14317973C}"/>
              </a:ext>
            </a:extLst>
          </p:cNvPr>
          <p:cNvSpPr>
            <a:spLocks noGrp="1"/>
          </p:cNvSpPr>
          <p:nvPr>
            <p:ph sz="half" idx="1"/>
          </p:nvPr>
        </p:nvSpPr>
        <p:spPr>
          <a:xfrm>
            <a:off x="838199" y="1100512"/>
            <a:ext cx="10515599" cy="5076451"/>
          </a:xfrm>
        </p:spPr>
        <p:txBody>
          <a:bodyPr>
            <a:normAutofit/>
          </a:bodyPr>
          <a:lstStyle/>
          <a:p>
            <a:pPr marL="0" indent="0">
              <a:buNone/>
            </a:pPr>
            <a:endParaRPr lang="nl-NL" dirty="0"/>
          </a:p>
          <a:p>
            <a:pPr marL="0" indent="0">
              <a:buNone/>
            </a:pPr>
            <a:endParaRPr lang="nl-NL" dirty="0"/>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24</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3"/>
            <a:ext cx="4660901" cy="41699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t>Opslaan voor gebruik in je website? Kies Exporteren als -&gt; JPG of PNG.</a:t>
            </a:r>
          </a:p>
          <a:p>
            <a:pPr marL="0" indent="0">
              <a:buFont typeface="Arial" panose="020B0604020202020204" pitchFamily="34" charset="0"/>
              <a:buNone/>
            </a:pPr>
            <a:endParaRPr lang="nl-NL" dirty="0"/>
          </a:p>
          <a:p>
            <a:pPr marL="0" indent="0">
              <a:buFont typeface="Arial" panose="020B0604020202020204" pitchFamily="34" charset="0"/>
              <a:buNone/>
            </a:pPr>
            <a:r>
              <a:rPr lang="nl-NL" dirty="0"/>
              <a:t>Vuistregel: wil je transparantie in delen van de afbeelding? Kies PNG, anders JPG.</a:t>
            </a:r>
          </a:p>
        </p:txBody>
      </p:sp>
      <p:pic>
        <p:nvPicPr>
          <p:cNvPr id="3" name="Afbeelding 2">
            <a:extLst>
              <a:ext uri="{FF2B5EF4-FFF2-40B4-BE49-F238E27FC236}">
                <a16:creationId xmlns:a16="http://schemas.microsoft.com/office/drawing/2014/main" id="{7D552AD5-2715-474E-A0E6-515F43F6F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502" y="1252913"/>
            <a:ext cx="4826000" cy="4051300"/>
          </a:xfrm>
          <a:prstGeom prst="rect">
            <a:avLst/>
          </a:prstGeom>
        </p:spPr>
      </p:pic>
    </p:spTree>
    <p:extLst>
      <p:ext uri="{BB962C8B-B14F-4D97-AF65-F5344CB8AC3E}">
        <p14:creationId xmlns:p14="http://schemas.microsoft.com/office/powerpoint/2010/main" val="2773555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Aan de slag</a:t>
            </a:r>
          </a:p>
        </p:txBody>
      </p:sp>
      <p:sp>
        <p:nvSpPr>
          <p:cNvPr id="9" name="Tijdelijke aanduiding voor inhoud 8">
            <a:extLst>
              <a:ext uri="{FF2B5EF4-FFF2-40B4-BE49-F238E27FC236}">
                <a16:creationId xmlns:a16="http://schemas.microsoft.com/office/drawing/2014/main" id="{6018783F-AF6B-F144-9E77-DAD14317973C}"/>
              </a:ext>
            </a:extLst>
          </p:cNvPr>
          <p:cNvSpPr>
            <a:spLocks noGrp="1"/>
          </p:cNvSpPr>
          <p:nvPr>
            <p:ph sz="half" idx="1"/>
          </p:nvPr>
        </p:nvSpPr>
        <p:spPr>
          <a:xfrm>
            <a:off x="838199" y="1100512"/>
            <a:ext cx="10515599" cy="5076451"/>
          </a:xfrm>
        </p:spPr>
        <p:txBody>
          <a:bodyPr>
            <a:normAutofit/>
          </a:bodyPr>
          <a:lstStyle/>
          <a:p>
            <a:pPr marL="0" indent="0">
              <a:buNone/>
            </a:pPr>
            <a:endParaRPr lang="nl-NL" dirty="0"/>
          </a:p>
          <a:p>
            <a:pPr marL="0" indent="0">
              <a:buNone/>
            </a:pPr>
            <a:endParaRPr lang="nl-NL" dirty="0"/>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25</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3"/>
            <a:ext cx="4660901" cy="41699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t>Download en open </a:t>
            </a:r>
            <a:r>
              <a:rPr lang="nl-NL" dirty="0">
                <a:hlinkClick r:id="rId3"/>
              </a:rPr>
              <a:t>deze foto </a:t>
            </a:r>
            <a:r>
              <a:rPr lang="nl-NL" dirty="0"/>
              <a:t>in </a:t>
            </a:r>
            <a:r>
              <a:rPr lang="nl-NL" dirty="0" err="1"/>
              <a:t>photopea</a:t>
            </a:r>
            <a:r>
              <a:rPr lang="nl-NL" dirty="0"/>
              <a:t>. Zoek een foto van jezelf en plaats jezelf op de voorgrond, alsof je daar op vakantie bent.</a:t>
            </a:r>
          </a:p>
          <a:p>
            <a:pPr marL="0" indent="0">
              <a:buFont typeface="Arial" panose="020B0604020202020204" pitchFamily="34" charset="0"/>
              <a:buNone/>
            </a:pPr>
            <a:r>
              <a:rPr lang="nl-NL" dirty="0"/>
              <a:t>Een foto tot je middel is eventueel al geschikt.</a:t>
            </a:r>
          </a:p>
        </p:txBody>
      </p:sp>
      <p:pic>
        <p:nvPicPr>
          <p:cNvPr id="11" name="Afbeelding 10">
            <a:extLst>
              <a:ext uri="{FF2B5EF4-FFF2-40B4-BE49-F238E27FC236}">
                <a16:creationId xmlns:a16="http://schemas.microsoft.com/office/drawing/2014/main" id="{90A5B2C3-19DE-6842-8905-D4EBFFCAE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1252913"/>
            <a:ext cx="5778500" cy="3250406"/>
          </a:xfrm>
          <a:prstGeom prst="rect">
            <a:avLst/>
          </a:prstGeom>
        </p:spPr>
      </p:pic>
    </p:spTree>
    <p:extLst>
      <p:ext uri="{BB962C8B-B14F-4D97-AF65-F5344CB8AC3E}">
        <p14:creationId xmlns:p14="http://schemas.microsoft.com/office/powerpoint/2010/main" val="251241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Aan de slag</a:t>
            </a:r>
          </a:p>
        </p:txBody>
      </p:sp>
      <p:sp>
        <p:nvSpPr>
          <p:cNvPr id="9" name="Tijdelijke aanduiding voor inhoud 8">
            <a:extLst>
              <a:ext uri="{FF2B5EF4-FFF2-40B4-BE49-F238E27FC236}">
                <a16:creationId xmlns:a16="http://schemas.microsoft.com/office/drawing/2014/main" id="{6018783F-AF6B-F144-9E77-DAD14317973C}"/>
              </a:ext>
            </a:extLst>
          </p:cNvPr>
          <p:cNvSpPr>
            <a:spLocks noGrp="1"/>
          </p:cNvSpPr>
          <p:nvPr>
            <p:ph sz="half" idx="1"/>
          </p:nvPr>
        </p:nvSpPr>
        <p:spPr>
          <a:xfrm>
            <a:off x="838199" y="1100512"/>
            <a:ext cx="10515599" cy="5076451"/>
          </a:xfrm>
        </p:spPr>
        <p:txBody>
          <a:bodyPr>
            <a:normAutofit/>
          </a:bodyPr>
          <a:lstStyle/>
          <a:p>
            <a:pPr marL="0" indent="0">
              <a:buNone/>
            </a:pPr>
            <a:endParaRPr lang="nl-NL" dirty="0"/>
          </a:p>
          <a:p>
            <a:pPr marL="0" indent="0">
              <a:buNone/>
            </a:pPr>
            <a:endParaRPr lang="nl-NL" dirty="0"/>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26</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3"/>
            <a:ext cx="4660901" cy="41699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t>Download en open </a:t>
            </a:r>
            <a:r>
              <a:rPr lang="nl-NL" dirty="0">
                <a:hlinkClick r:id="rId3"/>
              </a:rPr>
              <a:t>deze foto </a:t>
            </a:r>
            <a:r>
              <a:rPr lang="nl-NL" dirty="0"/>
              <a:t>in </a:t>
            </a:r>
            <a:r>
              <a:rPr lang="nl-NL" dirty="0" err="1"/>
              <a:t>photopea</a:t>
            </a:r>
            <a:r>
              <a:rPr lang="nl-NL" dirty="0"/>
              <a:t>.</a:t>
            </a:r>
          </a:p>
          <a:p>
            <a:pPr marL="0" indent="0">
              <a:buFont typeface="Arial" panose="020B0604020202020204" pitchFamily="34" charset="0"/>
              <a:buNone/>
            </a:pPr>
            <a:endParaRPr lang="nl-NL" dirty="0"/>
          </a:p>
          <a:p>
            <a:pPr marL="0" indent="0">
              <a:buFont typeface="Arial" panose="020B0604020202020204" pitchFamily="34" charset="0"/>
              <a:buNone/>
            </a:pPr>
            <a:r>
              <a:rPr lang="nl-NL" dirty="0"/>
              <a:t>Probeer het zo te laten lijken dat jij op die pier niet doorhebt dat er twee vliegtuigen op je afkomen.</a:t>
            </a:r>
          </a:p>
        </p:txBody>
      </p:sp>
      <p:pic>
        <p:nvPicPr>
          <p:cNvPr id="3" name="Afbeelding 2">
            <a:extLst>
              <a:ext uri="{FF2B5EF4-FFF2-40B4-BE49-F238E27FC236}">
                <a16:creationId xmlns:a16="http://schemas.microsoft.com/office/drawing/2014/main" id="{0772934B-810F-454D-950C-2EA8244BF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3978" y="1100511"/>
            <a:ext cx="4660901" cy="4379712"/>
          </a:xfrm>
          <a:prstGeom prst="rect">
            <a:avLst/>
          </a:prstGeom>
        </p:spPr>
      </p:pic>
    </p:spTree>
    <p:extLst>
      <p:ext uri="{BB962C8B-B14F-4D97-AF65-F5344CB8AC3E}">
        <p14:creationId xmlns:p14="http://schemas.microsoft.com/office/powerpoint/2010/main" val="3144680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endParaRPr lang="nl-NL" dirty="0"/>
          </a:p>
        </p:txBody>
      </p:sp>
      <p:sp>
        <p:nvSpPr>
          <p:cNvPr id="9" name="Tijdelijke aanduiding voor inhoud 8">
            <a:extLst>
              <a:ext uri="{FF2B5EF4-FFF2-40B4-BE49-F238E27FC236}">
                <a16:creationId xmlns:a16="http://schemas.microsoft.com/office/drawing/2014/main" id="{6018783F-AF6B-F144-9E77-DAD14317973C}"/>
              </a:ext>
            </a:extLst>
          </p:cNvPr>
          <p:cNvSpPr>
            <a:spLocks noGrp="1"/>
          </p:cNvSpPr>
          <p:nvPr>
            <p:ph sz="half" idx="1"/>
          </p:nvPr>
        </p:nvSpPr>
        <p:spPr>
          <a:xfrm>
            <a:off x="838199" y="1100512"/>
            <a:ext cx="10515599" cy="5076451"/>
          </a:xfrm>
        </p:spPr>
        <p:txBody>
          <a:bodyPr>
            <a:normAutofit/>
          </a:bodyPr>
          <a:lstStyle/>
          <a:p>
            <a:pPr marL="0" indent="0">
              <a:buNone/>
            </a:pPr>
            <a:endParaRPr lang="nl-NL" dirty="0"/>
          </a:p>
          <a:p>
            <a:pPr marL="0" indent="0">
              <a:buNone/>
            </a:pPr>
            <a:endParaRPr lang="nl-NL" dirty="0"/>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3</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pic>
        <p:nvPicPr>
          <p:cNvPr id="3" name="Afbeelding 2">
            <a:extLst>
              <a:ext uri="{FF2B5EF4-FFF2-40B4-BE49-F238E27FC236}">
                <a16:creationId xmlns:a16="http://schemas.microsoft.com/office/drawing/2014/main" id="{6522C960-358A-CB46-90F0-B3673F03F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839974"/>
            <a:ext cx="8890000" cy="5556250"/>
          </a:xfrm>
          <a:prstGeom prst="rect">
            <a:avLst/>
          </a:prstGeom>
        </p:spPr>
      </p:pic>
    </p:spTree>
    <p:extLst>
      <p:ext uri="{BB962C8B-B14F-4D97-AF65-F5344CB8AC3E}">
        <p14:creationId xmlns:p14="http://schemas.microsoft.com/office/powerpoint/2010/main" val="1225179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endParaRPr lang="nl-NL" dirty="0"/>
          </a:p>
        </p:txBody>
      </p:sp>
      <p:sp>
        <p:nvSpPr>
          <p:cNvPr id="9" name="Tijdelijke aanduiding voor inhoud 8">
            <a:extLst>
              <a:ext uri="{FF2B5EF4-FFF2-40B4-BE49-F238E27FC236}">
                <a16:creationId xmlns:a16="http://schemas.microsoft.com/office/drawing/2014/main" id="{6018783F-AF6B-F144-9E77-DAD14317973C}"/>
              </a:ext>
            </a:extLst>
          </p:cNvPr>
          <p:cNvSpPr>
            <a:spLocks noGrp="1"/>
          </p:cNvSpPr>
          <p:nvPr>
            <p:ph sz="half" idx="1"/>
          </p:nvPr>
        </p:nvSpPr>
        <p:spPr>
          <a:xfrm>
            <a:off x="838199" y="1100512"/>
            <a:ext cx="10515599" cy="5076451"/>
          </a:xfrm>
        </p:spPr>
        <p:txBody>
          <a:bodyPr>
            <a:normAutofit/>
          </a:bodyPr>
          <a:lstStyle/>
          <a:p>
            <a:pPr marL="0" indent="0">
              <a:buNone/>
            </a:pPr>
            <a:endParaRPr lang="nl-NL" dirty="0"/>
          </a:p>
          <a:p>
            <a:pPr marL="0" indent="0">
              <a:buNone/>
            </a:pPr>
            <a:endParaRPr lang="nl-NL" dirty="0"/>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4</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63829714-5C27-7A42-AC85-0D2D0C5991E2}"/>
              </a:ext>
            </a:extLst>
          </p:cNvPr>
          <p:cNvSpPr txBox="1">
            <a:spLocks/>
          </p:cNvSpPr>
          <p:nvPr/>
        </p:nvSpPr>
        <p:spPr>
          <a:xfrm>
            <a:off x="990599" y="1252912"/>
            <a:ext cx="4660901" cy="50764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err="1"/>
              <a:t>Photopea</a:t>
            </a:r>
            <a:r>
              <a:rPr lang="nl-NL" dirty="0"/>
              <a:t> draait volledig in de browser van je eigen apparaat. Je foto’s worden dus NIET naar hun servers geüpload als je deze opent of bewerkt.</a:t>
            </a:r>
          </a:p>
        </p:txBody>
      </p:sp>
      <p:pic>
        <p:nvPicPr>
          <p:cNvPr id="11" name="Afbeelding 10">
            <a:extLst>
              <a:ext uri="{FF2B5EF4-FFF2-40B4-BE49-F238E27FC236}">
                <a16:creationId xmlns:a16="http://schemas.microsoft.com/office/drawing/2014/main" id="{7B463B9B-A938-EA4B-B849-94434F28C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502" y="1252912"/>
            <a:ext cx="3279462" cy="4909930"/>
          </a:xfrm>
          <a:prstGeom prst="rect">
            <a:avLst/>
          </a:prstGeom>
        </p:spPr>
      </p:pic>
    </p:spTree>
    <p:extLst>
      <p:ext uri="{BB962C8B-B14F-4D97-AF65-F5344CB8AC3E}">
        <p14:creationId xmlns:p14="http://schemas.microsoft.com/office/powerpoint/2010/main" val="3986248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uitsnijden</a:t>
            </a:r>
          </a:p>
        </p:txBody>
      </p:sp>
      <p:sp>
        <p:nvSpPr>
          <p:cNvPr id="9" name="Tijdelijke aanduiding voor inhoud 8">
            <a:extLst>
              <a:ext uri="{FF2B5EF4-FFF2-40B4-BE49-F238E27FC236}">
                <a16:creationId xmlns:a16="http://schemas.microsoft.com/office/drawing/2014/main" id="{6018783F-AF6B-F144-9E77-DAD14317973C}"/>
              </a:ext>
            </a:extLst>
          </p:cNvPr>
          <p:cNvSpPr>
            <a:spLocks noGrp="1"/>
          </p:cNvSpPr>
          <p:nvPr>
            <p:ph sz="half" idx="1"/>
          </p:nvPr>
        </p:nvSpPr>
        <p:spPr>
          <a:xfrm>
            <a:off x="838199" y="1100512"/>
            <a:ext cx="10515599" cy="5076451"/>
          </a:xfrm>
        </p:spPr>
        <p:txBody>
          <a:bodyPr>
            <a:normAutofit/>
          </a:bodyPr>
          <a:lstStyle/>
          <a:p>
            <a:pPr marL="0" indent="0">
              <a:buNone/>
            </a:pPr>
            <a:endParaRPr lang="nl-NL" dirty="0"/>
          </a:p>
          <a:p>
            <a:pPr marL="0" indent="0">
              <a:buNone/>
            </a:pPr>
            <a:endParaRPr lang="nl-NL" dirty="0"/>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5</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2"/>
            <a:ext cx="4660901" cy="50764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t>Download </a:t>
            </a:r>
            <a:r>
              <a:rPr lang="nl-NL" dirty="0">
                <a:solidFill>
                  <a:srgbClr val="F39322"/>
                </a:solidFill>
                <a:hlinkClick r:id="rId3">
                  <a:extLst>
                    <a:ext uri="{A12FA001-AC4F-418D-AE19-62706E023703}">
                      <ahyp:hlinkClr xmlns:ahyp="http://schemas.microsoft.com/office/drawing/2018/hyperlinkcolor" val="tx"/>
                    </a:ext>
                  </a:extLst>
                </a:hlinkClick>
              </a:rPr>
              <a:t>deze foto met een sterrenhemel</a:t>
            </a:r>
            <a:r>
              <a:rPr lang="nl-NL" dirty="0"/>
              <a:t> en open dit vervolgens in </a:t>
            </a:r>
            <a:r>
              <a:rPr lang="nl-NL" dirty="0" err="1">
                <a:solidFill>
                  <a:srgbClr val="F39322"/>
                </a:solidFill>
                <a:hlinkClick r:id="rId4">
                  <a:extLst>
                    <a:ext uri="{A12FA001-AC4F-418D-AE19-62706E023703}">
                      <ahyp:hlinkClr xmlns:ahyp="http://schemas.microsoft.com/office/drawing/2018/hyperlinkcolor" val="tx"/>
                    </a:ext>
                  </a:extLst>
                </a:hlinkClick>
              </a:rPr>
              <a:t>photopea.com</a:t>
            </a:r>
            <a:r>
              <a:rPr lang="nl-NL" dirty="0"/>
              <a:t>.</a:t>
            </a:r>
          </a:p>
          <a:p>
            <a:pPr marL="0" indent="0">
              <a:buFont typeface="Arial" panose="020B0604020202020204" pitchFamily="34" charset="0"/>
              <a:buNone/>
            </a:pPr>
            <a:endParaRPr lang="nl-NL" dirty="0"/>
          </a:p>
          <a:p>
            <a:pPr marL="0" indent="0">
              <a:buNone/>
            </a:pPr>
            <a:r>
              <a:rPr lang="nl-NL" dirty="0"/>
              <a:t>Lees het gedeelte “</a:t>
            </a:r>
            <a:r>
              <a:rPr lang="nl-NL" dirty="0" err="1"/>
              <a:t>Crop</a:t>
            </a:r>
            <a:r>
              <a:rPr lang="nl-NL" dirty="0"/>
              <a:t> A Photo” uit de tutorial </a:t>
            </a:r>
            <a:r>
              <a:rPr lang="nl-NL" dirty="0">
                <a:solidFill>
                  <a:srgbClr val="F39322"/>
                </a:solidFill>
                <a:hlinkClick r:id="rId5">
                  <a:extLst>
                    <a:ext uri="{A12FA001-AC4F-418D-AE19-62706E023703}">
                      <ahyp:hlinkClr xmlns:ahyp="http://schemas.microsoft.com/office/drawing/2018/hyperlinkcolor" val="tx"/>
                    </a:ext>
                  </a:extLst>
                </a:hlinkClick>
              </a:rPr>
              <a:t>How To Crop A Photo Online</a:t>
            </a:r>
            <a:r>
              <a:rPr lang="nl-NL" dirty="0"/>
              <a:t>. Snij zo uit, dat je alleen de sterrenhemel overhoudt.</a:t>
            </a:r>
          </a:p>
          <a:p>
            <a:pPr marL="0" indent="0">
              <a:buFont typeface="Arial" panose="020B0604020202020204" pitchFamily="34" charset="0"/>
              <a:buNone/>
            </a:pPr>
            <a:endParaRPr lang="nl-NL" dirty="0"/>
          </a:p>
        </p:txBody>
      </p:sp>
      <p:pic>
        <p:nvPicPr>
          <p:cNvPr id="12" name="Afbeelding 11">
            <a:extLst>
              <a:ext uri="{FF2B5EF4-FFF2-40B4-BE49-F238E27FC236}">
                <a16:creationId xmlns:a16="http://schemas.microsoft.com/office/drawing/2014/main" id="{BA27C6BE-B107-A94A-ADF4-5BA5A85938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2498" y="1252912"/>
            <a:ext cx="5582117" cy="4241800"/>
          </a:xfrm>
          <a:prstGeom prst="rect">
            <a:avLst/>
          </a:prstGeom>
        </p:spPr>
      </p:pic>
    </p:spTree>
    <p:extLst>
      <p:ext uri="{BB962C8B-B14F-4D97-AF65-F5344CB8AC3E}">
        <p14:creationId xmlns:p14="http://schemas.microsoft.com/office/powerpoint/2010/main" val="1244994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afbeeldingsgrootte wijzigen</a:t>
            </a:r>
          </a:p>
        </p:txBody>
      </p:sp>
      <p:sp>
        <p:nvSpPr>
          <p:cNvPr id="9" name="Tijdelijke aanduiding voor inhoud 8">
            <a:extLst>
              <a:ext uri="{FF2B5EF4-FFF2-40B4-BE49-F238E27FC236}">
                <a16:creationId xmlns:a16="http://schemas.microsoft.com/office/drawing/2014/main" id="{6018783F-AF6B-F144-9E77-DAD14317973C}"/>
              </a:ext>
            </a:extLst>
          </p:cNvPr>
          <p:cNvSpPr>
            <a:spLocks noGrp="1"/>
          </p:cNvSpPr>
          <p:nvPr>
            <p:ph sz="half" idx="1"/>
          </p:nvPr>
        </p:nvSpPr>
        <p:spPr>
          <a:xfrm>
            <a:off x="838199" y="1100512"/>
            <a:ext cx="10515599" cy="5076451"/>
          </a:xfrm>
        </p:spPr>
        <p:txBody>
          <a:bodyPr>
            <a:normAutofit/>
          </a:bodyPr>
          <a:lstStyle/>
          <a:p>
            <a:pPr marL="0" indent="0">
              <a:buNone/>
            </a:pPr>
            <a:endParaRPr lang="nl-NL" dirty="0"/>
          </a:p>
          <a:p>
            <a:pPr marL="0" indent="0">
              <a:buNone/>
            </a:pPr>
            <a:endParaRPr lang="nl-NL" dirty="0"/>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6</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2"/>
            <a:ext cx="4660901" cy="50764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Stel dat we deze foto alleen op een scherm willen tonen, bijv. een website van 800px breed.</a:t>
            </a:r>
          </a:p>
          <a:p>
            <a:pPr marL="0" indent="0">
              <a:buNone/>
            </a:pPr>
            <a:r>
              <a:rPr lang="nl-NL" dirty="0"/>
              <a:t>Kies Afbeelding -&gt; Afbeeldingsgrootte en stel de breedte in op 800px. Als het goed is, verandert de hoogte verhoudingsgewijs mee.</a:t>
            </a:r>
          </a:p>
          <a:p>
            <a:pPr marL="0" indent="0">
              <a:buNone/>
            </a:pPr>
            <a:endParaRPr lang="nl-NL" dirty="0"/>
          </a:p>
          <a:p>
            <a:pPr marL="0" indent="0">
              <a:buNone/>
            </a:pPr>
            <a:r>
              <a:rPr lang="nl-NL" dirty="0"/>
              <a:t>Kies “Beeld” -&gt; “Pixel naar pixel” om de afbeelding op ware (scherm)grootte te zien.</a:t>
            </a:r>
          </a:p>
          <a:p>
            <a:pPr marL="0" indent="0">
              <a:buFont typeface="Arial" panose="020B0604020202020204" pitchFamily="34" charset="0"/>
              <a:buNone/>
            </a:pPr>
            <a:endParaRPr lang="nl-NL" dirty="0"/>
          </a:p>
        </p:txBody>
      </p:sp>
      <p:pic>
        <p:nvPicPr>
          <p:cNvPr id="3" name="Afbeelding 2">
            <a:extLst>
              <a:ext uri="{FF2B5EF4-FFF2-40B4-BE49-F238E27FC236}">
                <a16:creationId xmlns:a16="http://schemas.microsoft.com/office/drawing/2014/main" id="{8A0702AE-15AA-B744-BDBD-39BE24E95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51311"/>
            <a:ext cx="5020262" cy="4119189"/>
          </a:xfrm>
          <a:prstGeom prst="rect">
            <a:avLst/>
          </a:prstGeom>
        </p:spPr>
      </p:pic>
    </p:spTree>
    <p:extLst>
      <p:ext uri="{BB962C8B-B14F-4D97-AF65-F5344CB8AC3E}">
        <p14:creationId xmlns:p14="http://schemas.microsoft.com/office/powerpoint/2010/main" val="2138427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Nu zelf</a:t>
            </a:r>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7</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2"/>
            <a:ext cx="4660901" cy="50764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Download en open </a:t>
            </a:r>
            <a:r>
              <a:rPr lang="nl-NL" dirty="0">
                <a:solidFill>
                  <a:srgbClr val="F39322"/>
                </a:solidFill>
                <a:hlinkClick r:id="rId3">
                  <a:extLst>
                    <a:ext uri="{A12FA001-AC4F-418D-AE19-62706E023703}">
                      <ahyp:hlinkClr xmlns:ahyp="http://schemas.microsoft.com/office/drawing/2018/hyperlinkcolor" val="tx"/>
                    </a:ext>
                  </a:extLst>
                </a:hlinkClick>
              </a:rPr>
              <a:t>deze foto met een skyline</a:t>
            </a:r>
            <a:r>
              <a:rPr lang="nl-NL" dirty="0"/>
              <a:t>. Wijzig de afbeeldingsgrootte, zodat ook deze afbeelding 800px breed is.</a:t>
            </a:r>
          </a:p>
          <a:p>
            <a:pPr marL="0" indent="0">
              <a:buNone/>
            </a:pPr>
            <a:endParaRPr lang="nl-NL" dirty="0"/>
          </a:p>
          <a:p>
            <a:pPr marL="0" indent="0">
              <a:buNone/>
            </a:pPr>
            <a:endParaRPr lang="nl-NL" dirty="0"/>
          </a:p>
          <a:p>
            <a:pPr marL="0" indent="0">
              <a:buNone/>
            </a:pPr>
            <a:r>
              <a:rPr lang="nl-NL" dirty="0"/>
              <a:t>Let op: normaal gesproken verklein je een afbeelding pas </a:t>
            </a:r>
            <a:r>
              <a:rPr lang="nl-NL" b="1" dirty="0"/>
              <a:t>op het laatst </a:t>
            </a:r>
            <a:r>
              <a:rPr lang="nl-NL" dirty="0"/>
              <a:t>en houdt je het origineel apart voor later.</a:t>
            </a:r>
          </a:p>
          <a:p>
            <a:pPr marL="0" indent="0">
              <a:buFont typeface="Arial" panose="020B0604020202020204" pitchFamily="34" charset="0"/>
              <a:buNone/>
            </a:pPr>
            <a:endParaRPr lang="nl-NL" dirty="0"/>
          </a:p>
        </p:txBody>
      </p:sp>
      <p:pic>
        <p:nvPicPr>
          <p:cNvPr id="4" name="Afbeelding 3">
            <a:extLst>
              <a:ext uri="{FF2B5EF4-FFF2-40B4-BE49-F238E27FC236}">
                <a16:creationId xmlns:a16="http://schemas.microsoft.com/office/drawing/2014/main" id="{FAB8F223-F094-934C-B633-50A0B1A528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0223" y="1302941"/>
            <a:ext cx="4763576" cy="4252118"/>
          </a:xfrm>
          <a:prstGeom prst="rect">
            <a:avLst/>
          </a:prstGeom>
        </p:spPr>
      </p:pic>
    </p:spTree>
    <p:extLst>
      <p:ext uri="{BB962C8B-B14F-4D97-AF65-F5344CB8AC3E}">
        <p14:creationId xmlns:p14="http://schemas.microsoft.com/office/powerpoint/2010/main" val="2891252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Selecteren</a:t>
            </a:r>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8</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2"/>
            <a:ext cx="4851401" cy="50764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Het komt vaak voor dat je iets met een deel van een afbeelding wilt doen. Denk hierbij aan kopiëren, verwijderen, verplaatsen, kleur aanpassen, vervagen, etc.</a:t>
            </a:r>
          </a:p>
          <a:p>
            <a:pPr marL="0" indent="0">
              <a:buFont typeface="Arial" panose="020B0604020202020204" pitchFamily="34" charset="0"/>
              <a:buNone/>
            </a:pPr>
            <a:endParaRPr lang="nl-NL" dirty="0"/>
          </a:p>
        </p:txBody>
      </p:sp>
      <p:pic>
        <p:nvPicPr>
          <p:cNvPr id="18" name="Afbeelding 17">
            <a:extLst>
              <a:ext uri="{FF2B5EF4-FFF2-40B4-BE49-F238E27FC236}">
                <a16:creationId xmlns:a16="http://schemas.microsoft.com/office/drawing/2014/main" id="{8CD80FF9-C4C9-3045-862A-76BF7E2CC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02" y="948114"/>
            <a:ext cx="5372100" cy="5041900"/>
          </a:xfrm>
          <a:prstGeom prst="rect">
            <a:avLst/>
          </a:prstGeom>
        </p:spPr>
      </p:pic>
    </p:spTree>
    <p:extLst>
      <p:ext uri="{BB962C8B-B14F-4D97-AF65-F5344CB8AC3E}">
        <p14:creationId xmlns:p14="http://schemas.microsoft.com/office/powerpoint/2010/main" val="2837404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C8E152A-EB8B-1B4B-B45F-B32CB0966C31}"/>
              </a:ext>
            </a:extLst>
          </p:cNvPr>
          <p:cNvSpPr>
            <a:spLocks noGrp="1"/>
          </p:cNvSpPr>
          <p:nvPr>
            <p:ph type="title"/>
          </p:nvPr>
        </p:nvSpPr>
        <p:spPr/>
        <p:txBody>
          <a:bodyPr/>
          <a:lstStyle/>
          <a:p>
            <a:r>
              <a:rPr lang="nl-NL" dirty="0" err="1"/>
              <a:t>Photopea.com</a:t>
            </a:r>
            <a:r>
              <a:rPr lang="nl-NL" dirty="0"/>
              <a:t> – Selecteren</a:t>
            </a:r>
          </a:p>
        </p:txBody>
      </p:sp>
      <p:sp>
        <p:nvSpPr>
          <p:cNvPr id="5" name="Tijdelijke aanduiding voor datum 4">
            <a:extLst>
              <a:ext uri="{FF2B5EF4-FFF2-40B4-BE49-F238E27FC236}">
                <a16:creationId xmlns:a16="http://schemas.microsoft.com/office/drawing/2014/main" id="{FA29B192-AA9E-9E4A-A68C-89252A2AA6E2}"/>
              </a:ext>
            </a:extLst>
          </p:cNvPr>
          <p:cNvSpPr>
            <a:spLocks noGrp="1"/>
          </p:cNvSpPr>
          <p:nvPr>
            <p:ph type="dt" sz="half" idx="10"/>
          </p:nvPr>
        </p:nvSpPr>
        <p:spPr/>
        <p:txBody>
          <a:bodyPr/>
          <a:lstStyle/>
          <a:p>
            <a:fld id="{9CAE4C8A-D376-4D7D-81B6-6D413BB6ADCE}" type="datetime1">
              <a:rPr lang="nl-NL" smtClean="0"/>
              <a:t>10-01-2022</a:t>
            </a:fld>
            <a:endParaRPr lang="nl-NL"/>
          </a:p>
        </p:txBody>
      </p:sp>
      <p:sp>
        <p:nvSpPr>
          <p:cNvPr id="6" name="Tijdelijke aanduiding voor voettekst 5">
            <a:extLst>
              <a:ext uri="{FF2B5EF4-FFF2-40B4-BE49-F238E27FC236}">
                <a16:creationId xmlns:a16="http://schemas.microsoft.com/office/drawing/2014/main" id="{E8849E10-E1A4-1C4F-A63F-2BAF8130FC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0DCB99-773C-BE47-AE5C-E1B630327EBB}"/>
              </a:ext>
            </a:extLst>
          </p:cNvPr>
          <p:cNvSpPr>
            <a:spLocks noGrp="1"/>
          </p:cNvSpPr>
          <p:nvPr>
            <p:ph type="sldNum" sz="quarter" idx="12"/>
          </p:nvPr>
        </p:nvSpPr>
        <p:spPr/>
        <p:txBody>
          <a:bodyPr/>
          <a:lstStyle/>
          <a:p>
            <a:fld id="{0AAEF2E2-A082-486B-BCC1-A4B8E9CF05F7}" type="slidenum">
              <a:rPr lang="nl-NL" smtClean="0"/>
              <a:t>9</a:t>
            </a:fld>
            <a:endParaRPr lang="nl-NL"/>
          </a:p>
        </p:txBody>
      </p:sp>
      <p:sp>
        <p:nvSpPr>
          <p:cNvPr id="16" name="Tijdelijke aanduiding voor tekst 9">
            <a:extLst>
              <a:ext uri="{FF2B5EF4-FFF2-40B4-BE49-F238E27FC236}">
                <a16:creationId xmlns:a16="http://schemas.microsoft.com/office/drawing/2014/main" id="{0E87E148-5A1A-094F-B3A1-555DAFDD4F6B}"/>
              </a:ext>
            </a:extLst>
          </p:cNvPr>
          <p:cNvSpPr txBox="1">
            <a:spLocks/>
          </p:cNvSpPr>
          <p:nvPr/>
        </p:nvSpPr>
        <p:spPr>
          <a:xfrm rot="16200000">
            <a:off x="-2669382" y="2669382"/>
            <a:ext cx="6176963" cy="8382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dirty="0">
                <a:solidFill>
                  <a:schemeClr val="bg1"/>
                </a:solidFill>
              </a:rPr>
              <a:t>UITLEG</a:t>
            </a:r>
          </a:p>
        </p:txBody>
      </p:sp>
      <p:sp>
        <p:nvSpPr>
          <p:cNvPr id="10" name="Tijdelijke aanduiding voor inhoud 8">
            <a:extLst>
              <a:ext uri="{FF2B5EF4-FFF2-40B4-BE49-F238E27FC236}">
                <a16:creationId xmlns:a16="http://schemas.microsoft.com/office/drawing/2014/main" id="{42D8ABAD-74DC-FC4B-9B0B-00EA7FFFF924}"/>
              </a:ext>
            </a:extLst>
          </p:cNvPr>
          <p:cNvSpPr txBox="1">
            <a:spLocks/>
          </p:cNvSpPr>
          <p:nvPr/>
        </p:nvSpPr>
        <p:spPr>
          <a:xfrm>
            <a:off x="990599" y="1252912"/>
            <a:ext cx="10515600" cy="50764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Er is een aantal manieren om delen van afbeeldingen te selecteren:</a:t>
            </a:r>
          </a:p>
          <a:p>
            <a:pPr marL="0" indent="0">
              <a:buNone/>
            </a:pPr>
            <a:r>
              <a:rPr lang="nl-NL" dirty="0"/>
              <a:t>				Vaste vorm</a:t>
            </a:r>
          </a:p>
          <a:p>
            <a:pPr marL="0" indent="0">
              <a:buNone/>
            </a:pPr>
            <a:endParaRPr lang="nl-NL" dirty="0"/>
          </a:p>
          <a:p>
            <a:pPr marL="0" indent="0">
              <a:buNone/>
            </a:pPr>
            <a:r>
              <a:rPr lang="nl-NL" dirty="0"/>
              <a:t>				Vrije vorm</a:t>
            </a:r>
          </a:p>
          <a:p>
            <a:pPr marL="0" indent="0">
              <a:buNone/>
            </a:pPr>
            <a:endParaRPr lang="nl-NL" dirty="0"/>
          </a:p>
          <a:p>
            <a:pPr marL="0" indent="0">
              <a:buNone/>
            </a:pPr>
            <a:endParaRPr lang="nl-NL" dirty="0"/>
          </a:p>
          <a:p>
            <a:pPr marL="0" indent="0">
              <a:buNone/>
            </a:pPr>
            <a:r>
              <a:rPr lang="nl-NL" dirty="0"/>
              <a:t>				Op basis van kleur(verandering)</a:t>
            </a:r>
          </a:p>
          <a:p>
            <a:pPr marL="0" indent="0">
              <a:buFont typeface="Arial" panose="020B0604020202020204" pitchFamily="34" charset="0"/>
              <a:buNone/>
            </a:pPr>
            <a:endParaRPr lang="nl-NL" dirty="0"/>
          </a:p>
        </p:txBody>
      </p:sp>
      <p:pic>
        <p:nvPicPr>
          <p:cNvPr id="3" name="Afbeelding 2">
            <a:extLst>
              <a:ext uri="{FF2B5EF4-FFF2-40B4-BE49-F238E27FC236}">
                <a16:creationId xmlns:a16="http://schemas.microsoft.com/office/drawing/2014/main" id="{E0F286EF-F61B-F541-A6FC-7AEA7037C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500" y="1828800"/>
            <a:ext cx="2692400" cy="787400"/>
          </a:xfrm>
          <a:prstGeom prst="rect">
            <a:avLst/>
          </a:prstGeom>
        </p:spPr>
      </p:pic>
      <p:pic>
        <p:nvPicPr>
          <p:cNvPr id="11" name="Afbeelding 10">
            <a:extLst>
              <a:ext uri="{FF2B5EF4-FFF2-40B4-BE49-F238E27FC236}">
                <a16:creationId xmlns:a16="http://schemas.microsoft.com/office/drawing/2014/main" id="{45A01CD9-E8E8-F848-87FF-2B2F6F3BD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500" y="2817547"/>
            <a:ext cx="2692400" cy="1121833"/>
          </a:xfrm>
          <a:prstGeom prst="rect">
            <a:avLst/>
          </a:prstGeom>
        </p:spPr>
      </p:pic>
      <p:pic>
        <p:nvPicPr>
          <p:cNvPr id="13" name="Afbeelding 12">
            <a:extLst>
              <a:ext uri="{FF2B5EF4-FFF2-40B4-BE49-F238E27FC236}">
                <a16:creationId xmlns:a16="http://schemas.microsoft.com/office/drawing/2014/main" id="{A850A4B8-E472-CC42-89B5-ECB342A5E0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0500" y="4385888"/>
            <a:ext cx="2959100" cy="1219200"/>
          </a:xfrm>
          <a:prstGeom prst="rect">
            <a:avLst/>
          </a:prstGeom>
        </p:spPr>
      </p:pic>
    </p:spTree>
    <p:extLst>
      <p:ext uri="{BB962C8B-B14F-4D97-AF65-F5344CB8AC3E}">
        <p14:creationId xmlns:p14="http://schemas.microsoft.com/office/powerpoint/2010/main" val="2449334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4538</TotalTime>
  <Words>1089</Words>
  <Application>Microsoft Macintosh PowerPoint</Application>
  <PresentationFormat>Breedbeeld</PresentationFormat>
  <Paragraphs>225</Paragraphs>
  <Slides>26</Slides>
  <Notes>25</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26</vt:i4>
      </vt:variant>
    </vt:vector>
  </HeadingPairs>
  <TitlesOfParts>
    <vt:vector size="30" baseType="lpstr">
      <vt:lpstr>Arial</vt:lpstr>
      <vt:lpstr>Calibri</vt:lpstr>
      <vt:lpstr>Calibri Light</vt:lpstr>
      <vt:lpstr>Office Theme</vt:lpstr>
      <vt:lpstr>Foto’s bewerken</vt:lpstr>
      <vt:lpstr>Photoshop</vt:lpstr>
      <vt:lpstr>Photopea.com</vt:lpstr>
      <vt:lpstr>Photopea.com</vt:lpstr>
      <vt:lpstr>Photopea.com – uitsnijden</vt:lpstr>
      <vt:lpstr>Photopea.com – afbeeldingsgrootte wijzigen</vt:lpstr>
      <vt:lpstr>Photopea.com – Nu zelf</vt:lpstr>
      <vt:lpstr>Photopea.com – Selecteren</vt:lpstr>
      <vt:lpstr>Photopea.com – Selecteren</vt:lpstr>
      <vt:lpstr>Photopea.com – Selecteren</vt:lpstr>
      <vt:lpstr>Photopea.com – Kort oefenen</vt:lpstr>
      <vt:lpstr>Photopea.com – Toverstaf</vt:lpstr>
      <vt:lpstr>Photopea.com – Toverstaf tolerantie</vt:lpstr>
      <vt:lpstr>Photopea.com – Oefenen</vt:lpstr>
      <vt:lpstr>Photopea.com – Lagen</vt:lpstr>
      <vt:lpstr>Photopea.com – Lagen</vt:lpstr>
      <vt:lpstr>Photopea.com – Lagen</vt:lpstr>
      <vt:lpstr>Photopea.com – Lagen</vt:lpstr>
      <vt:lpstr>Photopea.com – Lagen</vt:lpstr>
      <vt:lpstr>Photopea.com – Lagen</vt:lpstr>
      <vt:lpstr>Photopea.com – Lagen</vt:lpstr>
      <vt:lpstr>Photopea.com – Lagen</vt:lpstr>
      <vt:lpstr>Photopea.com – Opslaan</vt:lpstr>
      <vt:lpstr>Photopea.com – Opslaan</vt:lpstr>
      <vt:lpstr>Photopea.com – Aan de slag</vt:lpstr>
      <vt:lpstr>Photopea.com – Aan de slag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Rekonomie</dc:title>
  <dc:creator>Sander van Geest</dc:creator>
  <cp:lastModifiedBy>AP Cammeraat</cp:lastModifiedBy>
  <cp:revision>232</cp:revision>
  <dcterms:created xsi:type="dcterms:W3CDTF">2017-08-27T11:36:23Z</dcterms:created>
  <dcterms:modified xsi:type="dcterms:W3CDTF">2022-01-10T20:58:53Z</dcterms:modified>
</cp:coreProperties>
</file>