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66" r:id="rId2"/>
    <p:sldId id="447" r:id="rId3"/>
    <p:sldId id="459" r:id="rId4"/>
    <p:sldId id="450" r:id="rId5"/>
    <p:sldId id="448" r:id="rId6"/>
    <p:sldId id="452" r:id="rId7"/>
    <p:sldId id="320" r:id="rId8"/>
    <p:sldId id="322" r:id="rId9"/>
    <p:sldId id="323" r:id="rId10"/>
    <p:sldId id="461" r:id="rId11"/>
    <p:sldId id="454" r:id="rId12"/>
    <p:sldId id="478" r:id="rId13"/>
    <p:sldId id="427" r:id="rId14"/>
    <p:sldId id="417" r:id="rId15"/>
    <p:sldId id="418" r:id="rId16"/>
    <p:sldId id="419" r:id="rId17"/>
    <p:sldId id="420" r:id="rId18"/>
    <p:sldId id="437" r:id="rId19"/>
    <p:sldId id="434" r:id="rId20"/>
    <p:sldId id="477" r:id="rId21"/>
    <p:sldId id="462" r:id="rId22"/>
    <p:sldId id="421" r:id="rId23"/>
    <p:sldId id="422" r:id="rId24"/>
    <p:sldId id="440" r:id="rId25"/>
    <p:sldId id="439" r:id="rId26"/>
    <p:sldId id="455" r:id="rId27"/>
    <p:sldId id="425" r:id="rId28"/>
    <p:sldId id="423" r:id="rId29"/>
    <p:sldId id="431" r:id="rId30"/>
    <p:sldId id="433" r:id="rId31"/>
    <p:sldId id="453" r:id="rId32"/>
    <p:sldId id="463" r:id="rId33"/>
    <p:sldId id="405" r:id="rId34"/>
    <p:sldId id="406" r:id="rId35"/>
    <p:sldId id="407" r:id="rId36"/>
    <p:sldId id="412" r:id="rId37"/>
    <p:sldId id="413" r:id="rId38"/>
    <p:sldId id="408" r:id="rId39"/>
    <p:sldId id="479" r:id="rId40"/>
    <p:sldId id="410" r:id="rId41"/>
    <p:sldId id="411" r:id="rId42"/>
    <p:sldId id="465" r:id="rId43"/>
    <p:sldId id="457" r:id="rId44"/>
    <p:sldId id="464" r:id="rId45"/>
    <p:sldId id="456" r:id="rId46"/>
    <p:sldId id="480" r:id="rId47"/>
    <p:sldId id="471" r:id="rId48"/>
    <p:sldId id="468" r:id="rId49"/>
    <p:sldId id="475" r:id="rId50"/>
    <p:sldId id="476" r:id="rId51"/>
    <p:sldId id="470" r:id="rId52"/>
    <p:sldId id="472" r:id="rId53"/>
    <p:sldId id="481" r:id="rId54"/>
    <p:sldId id="482"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A14131A-091A-0248-8193-BC97502A3695}">
          <p14:sldIdLst>
            <p14:sldId id="466"/>
            <p14:sldId id="447"/>
          </p14:sldIdLst>
        </p14:section>
        <p14:section name="Bits" id="{AD528DFE-714A-CD4F-870C-5A4154FE2E01}">
          <p14:sldIdLst>
            <p14:sldId id="459"/>
            <p14:sldId id="450"/>
            <p14:sldId id="448"/>
            <p14:sldId id="452"/>
            <p14:sldId id="320"/>
            <p14:sldId id="322"/>
            <p14:sldId id="323"/>
          </p14:sldIdLst>
        </p14:section>
        <p14:section name="BIN" id="{ABF32416-5880-1A4F-8E7D-5A129014933A}">
          <p14:sldIdLst>
            <p14:sldId id="461"/>
            <p14:sldId id="454"/>
            <p14:sldId id="478"/>
            <p14:sldId id="427"/>
            <p14:sldId id="417"/>
            <p14:sldId id="418"/>
            <p14:sldId id="419"/>
            <p14:sldId id="420"/>
            <p14:sldId id="437"/>
            <p14:sldId id="434"/>
            <p14:sldId id="477"/>
          </p14:sldIdLst>
        </p14:section>
        <p14:section name="HEX" id="{16F933C5-2647-C441-BFB2-1A17E967E694}">
          <p14:sldIdLst>
            <p14:sldId id="462"/>
            <p14:sldId id="421"/>
            <p14:sldId id="422"/>
            <p14:sldId id="440"/>
            <p14:sldId id="439"/>
            <p14:sldId id="455"/>
            <p14:sldId id="425"/>
            <p14:sldId id="423"/>
            <p14:sldId id="431"/>
            <p14:sldId id="433"/>
            <p14:sldId id="453"/>
          </p14:sldIdLst>
        </p14:section>
        <p14:section name="kleuren" id="{C43DB437-1FA4-A042-9702-FC290213F2C0}">
          <p14:sldIdLst>
            <p14:sldId id="463"/>
            <p14:sldId id="405"/>
            <p14:sldId id="406"/>
            <p14:sldId id="407"/>
            <p14:sldId id="412"/>
            <p14:sldId id="413"/>
            <p14:sldId id="408"/>
            <p14:sldId id="479"/>
            <p14:sldId id="410"/>
            <p14:sldId id="411"/>
          </p14:sldIdLst>
        </p14:section>
        <p14:section name="Plaatjes" id="{AB05B2E3-4E88-3F44-9ABD-90865BDE6917}">
          <p14:sldIdLst>
            <p14:sldId id="465"/>
            <p14:sldId id="457"/>
          </p14:sldIdLst>
        </p14:section>
        <p14:section name="Tekst" id="{7DE0C275-3454-D34D-9CF6-099CAF38E8AB}">
          <p14:sldIdLst>
            <p14:sldId id="464"/>
            <p14:sldId id="456"/>
            <p14:sldId id="480"/>
            <p14:sldId id="471"/>
          </p14:sldIdLst>
        </p14:section>
        <p14:section name="compressie" id="{F1D8D28E-D344-A345-8387-7EE65F0D62AD}">
          <p14:sldIdLst>
            <p14:sldId id="468"/>
            <p14:sldId id="475"/>
            <p14:sldId id="476"/>
            <p14:sldId id="470"/>
          </p14:sldIdLst>
        </p14:section>
        <p14:section name="Bestanden en linken" id="{FD50B303-2895-C74E-AA74-244707438159}">
          <p14:sldIdLst>
            <p14:sldId id="472"/>
            <p14:sldId id="481"/>
            <p14:sldId id="482"/>
          </p14:sldIdLst>
        </p14:section>
        <p14:section name="Bijlagen" id="{0AFD9CB3-5B69-EB4B-B28C-EAE3A981E0B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9"/>
    <a:srgbClr val="454C69"/>
    <a:srgbClr val="FFFFFF"/>
    <a:srgbClr val="F39322"/>
    <a:srgbClr val="E6E6E6"/>
    <a:srgbClr val="006634"/>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386" autoAdjust="0"/>
    <p:restoredTop sz="83278" autoAdjust="0"/>
  </p:normalViewPr>
  <p:slideViewPr>
    <p:cSldViewPr snapToGrid="0">
      <p:cViewPr varScale="1">
        <p:scale>
          <a:sx n="132" d="100"/>
          <a:sy n="132" d="100"/>
        </p:scale>
        <p:origin x="225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09-12-2022</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‹nr.›</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05.494"/>
    </inkml:context>
    <inkml:brush xml:id="br0">
      <inkml:brushProperty name="width" value="0.09071" units="cm"/>
      <inkml:brushProperty name="height" value="0.09071" units="cm"/>
      <inkml:brushProperty name="color" value="#FF0000"/>
    </inkml:brush>
  </inkml:definitions>
  <inkml:trace contextRef="#ctx0" brushRef="#br0">20285 12083 28671,'39'24'0,"1"1"0,0-1 0,0 1 0,0-5 0,-1-2 0,-8 0 0,-16 2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30:40.710"/>
    </inkml:context>
    <inkml:brush xml:id="br0">
      <inkml:brushProperty name="width" value="0.09071" units="cm"/>
      <inkml:brushProperty name="height" value="0.09071" units="cm"/>
      <inkml:brushProperty name="color" value="#FF0000"/>
    </inkml:brush>
  </inkml:definitions>
  <inkml:trace contextRef="#ctx0" brushRef="#br0">3016 16669 4742,'-45'8'0,"0"1"0,0-1 0,14 5 0,-1 2 0,-4-5 0,-8 1 0,2 2 0,9 4 0,7 12 0,7 4 0,-3 3 0,1 1 0,7 0 0,1-4 0,-13 5 483,24-54-483,18-17 0,10-7 0,-7 14 0,3 0 0,3 0 0,10-5 0,3 0 0,3 9 0,-1 12 0,2 8 0,0 2 0,0 1 0,0 2 0,-1 5-294,-4 4 0,-1 4 0,-1 1 294,-3-1 0,-1 1 0,0 3 0,-2 2 0,1 2 0,-1 3 0,1 0 0,0 2 0,0 1 0,1 0 0,-1 0 0,1-1 0,0 0 0,-1 0 0,-2-2 0,0 4 0,-2-2 0,-4-5 0,1 0 0</inkml:trace>
  <inkml:trace contextRef="#ctx0" brushRef="#br0" timeOffset="10436">10178 864 3338,'-4'-33'0,"0"0"0,2-3 1118,-14 3-1118,14 60 0,-13 13 0,13-4 0,2 2-162,-8-6 0,0 1 162,7 14 0,0 2 0,-7-2 0,0 4 0,5-15 0,1 3 0,0 0 0,-1 0 0,0 7 0,0 0 0,0 3 0,-1-8 0,1 4 0,-1 1 0,1 0 0,1-3 0,1 0 0,1-2 0,0 0 0,-1 3-92,-1-4 0,0 3 1,0 2-1,-1 0 0,0-1 1,-1 0 91,0 2 0,-1 1 0,-1-2 0,1 1 0,0-1-214,0-1 1,2 1-1,-1-1 1,-1 0-1,0-2 214,-3 7 0,0-1 0,-1-2 0,1-3 0,1 0 0,1-2 0,1-3 0,0 10 0,1-4 0,1 0 0,-2-17 441,-3-33-441,6-27 0,-6-15 0,8 17 0</inkml:trace>
  <inkml:trace contextRef="#ctx0" brushRef="#br0" timeOffset="11100">9843 988 4543,'41'-22'0,"0"0"0,0 0 0,0 0 0,0 0 0,1-1 0,-1 1 0,0 0 0,3 4 0,-5 5 0,7-3-354,-10 3 0,6-5 1,4-1-1,3-2 1,0 1-1,-1 2 1,-3 3-1,-4 5 1,-8 5 353,4 9 0,-7 7 0,1 2 0,1 0 0,0 1 0,0 2 282,9 5 1,-2 3-283,1 4 0,-2 5 0,-10-2 0,-1 4 0,-3 1 0,-6-8 0,-2 0 0,-1 4 0,-3 8 0,-2 6 0,-2 0 0,-5-4 0,-5-7 0,-4-3 0,-4 3 0,-4 9 0,-5 4 0,-2 0 0,-2-6 0,0-7 0,-3-4 0,-3 1 0,2-2 0,-4 1 0,-1 1 0,0-1 0,3-4 0,-4 1 0,2-3 0,-3 1 0,2-2 0,-3 2 0,-2 0 0,0-1 0,3-3 0,-5 0 0,3-3 0,-4 1 0,6-2 0,-3 1 0,-1 1 0,2-2 0,2-1 0,-3 0 0,3-1 0,0-2 127,-5-1 1,0-1 0,7-2 0,-5 6 0,13-16 0</inkml:trace>
  <inkml:trace contextRef="#ctx0" brushRef="#br0" timeOffset="11754">12330 635 3955,'8'33'0,"1"1"0,-3 2 0,-2 2 0,-2-2 0,-2 3 0,-2 0-604,-2 1 0,-2 1 0,-2 1 604,-4 3 0,-2 1 0,-3 4 0,5-11 0,-2 2 0,-1 3 0,0 0 0,0 0 0,0-3 0,-1 2 0,1-3 0,0 1 0,-1 0 0,-1 2-134,2-5 1,-1 3 0,0 0-1,-1 1 1,1 0 0,1-2-1,1-2 134,-1 3 0,2-1 0,1-2 0,0 0 0,-1-1 0,-4 8 0,-1 0 0,0-1 0,2-1 0,1 5 0,0-1 0,0 1-1,1-6 0,-1 2 0,0-1 0,1-4 1,0-4 0,1-3 0,0 1-29,-1 7 1,-1 1 0,1-4 28,1-5 0,1-4 1030,-6 10-1030,9-21 412,1-19 1,8-7-1,0 1 1</inkml:trace>
  <inkml:trace contextRef="#ctx0" brushRef="#br0" timeOffset="12656">13617 1799 5734,'-39'-13'0,"0"1"0,14 9 0,-1 2 0,-11-1 0,-5 2 0,3 4-675,-1 7 0,2 5 675,8-1 0,1 2 0,-1 2-285,0 3 0,0 1 0,0 3 285,-2 2 0,-1 2 0,2 2 0,1 2 0,0 1 0,2 2 0,0 0 0,2 1 0,0 0 0,1-3 0,1 0 0,2 3 0,5 2 0,1 4 0,2 0 0,0-3 0,1-6 0,0-2 0,2 3 0,2 13 0,3 4 0,4-7 199,4-7 0,6-5-199,1 0 0,9-5 0,24-14 0,6-11 0,-8-6 0,1-7-403,1-9 1,2-7 0,-1-1 402,-3 1 0,-3-3 0,0-1 0,-10 3 0,-1-2 0,1-1 0,1-2 0,2-1 0,4-2 0,-1-2 0,0 1 0,-3 1 0,-1 0 0,-2 0 0,-1 0 0,2-1-153,1 2 1,3-3-1,0 1 1,-1 1 0,-4 2 152,3-6 0,-4 4 0,0 0 0,1 4 0,-1 1 0,0 0 169,-2-3 0,-1-1 0,-2 4-169,-1 2 0,-1 3 42,3-9 1,-3 9-43,-9 22 1179,-2 20-1179,-8 11 0,1 0 0,-2 1 0,-7 17 0,1-12 0,-1 7 0,-2-4 0,-8 2 0,-2 3 53,6-2 0,-2 7 1,1 1-1,0-5-53,-1-6 0,0-3 0,0 2 0,1 9 0,1 2 0,0-5 48,0-6 0,3-4-48,5-6 0,2-3 0,4 12 0,10-24 0,8-14 0,-1-18 362,1-13 0,-8 21 1,-2-4-1</inkml:trace>
  <inkml:trace contextRef="#ctx0" brushRef="#br0" timeOffset="13429">15222 1693 5654,'-36'4'0,"0"0"0,2-1 0,-1 4 0,0 10 0,-2 7 0,1 0-1015,-5 1 1,0 2 1014,10-2 0,-2 3 0,0 1 0,2-1 0,0 2 0,3-2 0,-1 4 0,3 2 0,-1 3 0,1 1 0,1-2 0,-2 6 0,1-1 0,3 0 0,3-2 0,1 1 0,5-3 325,1 4 0,13-8-325,21-19 0,7-8 0,13-6 0,0-14 0,2-8 0,-7-6 0,1-6 0,-6 4 0,4-5 0,1-1 0,-3 1-145,-5 6 0,-2 1 0,0-1 0,2-2 145,-1 2 0,1-3 0,2-1 0,0 1 0,-2 0 0,-3 4 0,7-9 0,-4 3 0,1-1 0,-2 3 0,1-2 0,0 2 0,-4 4 0,1 2 0,-3 3 492,5-5 0,-3 7-492,-4 19 0,-5 4 0,-15 40 0,-7 5 0,-1-13 0,-2 2 46,-6 6 1,-4 2-47,4-11 0,-4 2 0,0 0 0,0 0-226,-3 6 0,1 0 0,-2 2 226,3-5 0,-1 2 0,0-1 0,1-1 0,-3 1 0,1-2 0,2 0 0,2-1 0,1-1 0,0 0-130,-2 3 0,-1-1 0,1-6 130,-1-7 0,5-5 0,6 9 0,14-71 0,14 21 0,-10-1 0</inkml:trace>
  <inkml:trace contextRef="#ctx0" brushRef="#br0" timeOffset="13875">16686 882 0,'-25'40'0,"0"1"0,-1-1 0,1 0 0,-1 1 0,1-1 0,0 1 0,-1-1 0,1 0 0,0 1 0,-1-1 0,1 0 0,-1 1 0,1-1 0,0 1 0,-1-1 0,1 0 0,-1 1 0,1-1 0,0 0 0,-3 6 0,-1 1 0,-1 1 0,0 1 0,-1-1 0,1 0 0,1 0 0,1-2 0,1-1 0,2-1 0,2-3 0,3-3 0,2-2 0,4-4 0,3-3 0,-2 20 0,9-9 0,8-5 0,10 3 0,11-12 110,10-19 1,7-12-111,-6 0 0,2-4 0,-1-2 0,-3-3 0,-2-2 0,0-1 136,10-6 1,0-2-1,-6 2 1,-10 3 0,-5 1-1,10-12 1</inkml:trace>
  <inkml:trace contextRef="#ctx0" brushRef="#br0" timeOffset="14159">15910 1905 4220,'50'-1'0,"0"0"0,0 0 0,0 0 0,0-1 0,-1 1 0,1 0 0,0 0 0,-2 0 0,-1 0 0,1 0 0,-1 0 0,0 0 0,0 0 0,0-1 0,0 1 0</inkml:trace>
  <inkml:trace contextRef="#ctx0" brushRef="#br0" timeOffset="14591">17321 1817 849,'-2'47'0,"0"-1"0,-1 1 0,1 0 0,-1 0 0,1-1 0,0 1 0,-1 0 0,1 0 0,0-1 0,-1 1 0,1 0 0,-1 0 0,1-1 0,-1 7 0,1 3 0,0 0 0,1 0 0,-1 0 0,-1-2 0,1-3 0,-2-2 0,-1-6 0,-1-4 0,-1-7 0,-9 8 0,-2-10 0,-1-2 0,0 3 0,0-2 0,-4-1 198,-8 3 1,-5-1 0,1-4-199,7-8 0,-1-2 0,-2-1 120,-5-2 0,-3-1 1,-1-2-1,4-4-120,-10-8 0,4-4 0,0 5 0,5-2 0,6-13 0</inkml:trace>
  <inkml:trace contextRef="#ctx0" brushRef="#br0" timeOffset="14887">17251 1358 4871,'10'20'0,"-2"-5"0</inkml:trace>
  <inkml:trace contextRef="#ctx0" brushRef="#br0" timeOffset="15389">17674 2099 1507,'46'-19'0,"-1"1"0,1-1 0,-1 1 0,1-1 0,-1 0 0,1 1 0,-1-1 0,1 0 0,-1 1 0,1-1 0,-1 1 0,1-1 0,-1 0 0,3 1 0,3-2 0,4 1 0,0 0 0,1 0 0,-3 0 0,-4 0 0,-4 1 0,-7 1 0,-8 0 0,-9 2 0,-12 0 0,-28-17 0,-17 5 0,15 9 0,-3 3 0,-9 2 0,-9 0 0,-1 3 0,4 4 0,4 5 0,3 4 0,-3 3 0,-2 3 0,-5 3 0,-1 2 0,2 1 0,4 2 0,-5 6 0,4 3 0,0 3-125,1 1 1,-1 2 0,1 2 0,4 0 124,0 3 0,5 2 0,1 0 0,1 3 0,2 1 0,3 4 0,8-6 0,3 3 0,2 1 0,2-3 0,1 2 0,3-2 0,10 0 0,8-9 0,8 2 0,5 0 0,2-5 0,0-5 0,1-6 0,1-6 0,2-3 0,6-1 0,-2-2 0,5 0 0,4-2 0,2-1 0,1 0 0,-1-2 0,-1 0 0,-5-1-169,1-2 1,-3-2 0,-2 0-1,1-2 1,0 1 0,3 0 168,3 0 0,4 1 0,2-1 0,-1 0 0,-1 0 0,-5 0 0,-5 0 0,8-3 0,-6 1 0,-4 1 0,4 1 0,0 0 0</inkml:trace>
  <inkml:trace contextRef="#ctx0" brushRef="#br0" timeOffset="42461">5309 4763 5734,'-15'-34'0,"3"13"0,-14-5 0,21 54 0,7 26 0,-1-3 0,-4-11 0,1 3-398,2-6 0,1 7 1,1 3-1,0-1 0,0-5 398,1 3 0,0-4 0,-1 2 0,-1-5 0,-1 1 0,0 1 0,1 4 0,1 3 0,2 3 0,-1 2 0,1 0 0,-1-2 0,-1-5 0,0-2 0,0-1 0,-1 2 0,2 1 0,-1 1 0,1 0 0,0 2 0,0 1 0,0 1 0,0-1 0,1-2 0,-1 0 0,1 1 0,0 0 0,-1 0 0,1 1 0,0 1 0,-1-4 0,1 1 0,-1 1 0,1 0 0,0 0 0,-1 0 0,0 1 0,0-1-298,0 1 1,0 0 0,-1 1 0,1-1 0,-1 0 0,0 1 0,1-1 0,-1 0 297,0-1 0,0 1 0,0 0 0,0 0 0,0 0 0,0-2 0,0-1 0,0-1 0,-1 4 0,1-2 0,-1-1 0,0-1 0,0 1 0,0 0 0,0 1 0,-1-1 0,0 1 0,0 0 0,1 0 0,-1-1-228,1 0 0,1-1 0,-1 1 0,1-1 0,-1 0 0,0 1 228,0 0 0,-1 0 0,0 1 0,-1-1 0,1 0 0,0-1 0,0 7 0,0-1 0,0-1 0,0 1 0,0-1 0,1 1 0,1-1 0,0 1 0,0-1 0,-1 0 0,0-1 0,-1 0 0,0-1 0,0 1 0,1-2 0,0-2 0,1-2 0,0 1 0,0-1 0,-1 1 0,-1 0 0,0 1 0,0 0 0,0-1 0,0 0 0,0-2 0,0-1 0,0 0 0,0 1 0,0 1 0,-1 2 0,0 2 0,0 2 0,-1-1 0,1-1 0,-1-2 0,0 7 0,0-3 0,-1-1 0,0 2 27,0-5 1,-1 2-1,0-1 1,1-1 0,-1-3-28,1 8 0,1-3 0,-2-4 0,-5 6 0,2-2 0,6-11 0,1 0 0,-1-3 765,-3 1 1,0-3-766,4 1 0,0-1 879,-3-3 0,-2-1-879,-4 3 875,-1 2-875,2-37 1256,24 12-1256,3-13 0,9 6 0,3 2 0,-3-5 0,1 0-108,10 3 1,0 0 107,0-7 0,1 0 0,3 6 0,2 2-450,3-3 0,2-2 450,-13 2 0,1 1 0,1-1 0,1 3 0,0 0 0,3-2 0,-4 0 0,4-1 0,1-1 0,0 1 0,-2 0 0,3 0 0,-2 1 0,0-1 0,3 1-396,0 0 0,2 0 1,2 0-1,-2 0 1,-1 0 395,1 0 0,-3 0 0,1 0 0,-1 0 0,1 2 0,-2 0 0,3 1 0,2-2 0,-3 0 0,3 0 0,2 0 0,1-1 0,-2 1 0,-2-1 0,0 2 0,-3 0 0,0 0 0,1-1 0,6 1 0,-11-2 0,4 1 0,2-1 0,2-1 0,0 1 0,1 0 0,-1 0 0,-1 1 0,-1 0 0,0 1 0,-2 0 0,0 1 0,0-1 0,-1 1 0,2 1 0,0-1 0,2 0 0,-2 0 0,2-1 0,1 1 0,0 0 0,1 0 0,0 0 0,0 0 0,-1 0 0,-2 0 0,0 1-282,2-1 1,-1 1 0,0 0 0,-2 1 0,1-1 0,-1 1 0,0 0-1,0 0 282,-1 1 0,1 0 0,0 0 0,0 1 0,-1-1 0,0 1 0,-3-1 0,0-1 0,8 2 0,-2-2 0,-1 1 0,-1-1 0,2 2-43,1 1 0,0 1 0,0 0 0,0 0 0,0-1 43,-3 0 0,1-1 0,-1 0 0,0 0 0,0 2 0,0 1 0,0 0 0,0 1 0,0 0 0,-1 0 0,-1-1 0,0-1 0,0 0 0,0 0 0,0 1 0,-2 0 0,-1 1 0,1-1 0,0 1 0,2 0 0,1 1 0,3 0 0,0 0 0,1 1 0,-2-2 0,-2 0 0,-2-2 0,-3 0 0,-1-1 0,2 0 0,2 1 0,-1 2 0,2 0 0,2 1 0,0 0 0,0 0 0,-3-1 0,-2-1 0,7 1 0,-3-2 0,-2 0 0,1-1 0,-1 0 0,1 0 0,-2-2 0,-3 0 103,1 1 1,-3-2 0,-6-5-104,-7-8 0,-3-6 0,6-11 0,-3-4 0,-4-1 0,-3-3 442,-4 5 0,-1-3 0,-2 0-442,4-13 0,-2-4 0,-6 11 0,-2-4 0,-1-1 0,1 1 0,3-5 0,-1 0 0,-1-3 0,-2 13 0,-2-2 0,0-1 0,1-2 0,1 0 0,1 0 0,1-2 0,1-1 0,0 0 0,-1 1 0,0 1 59,0 0 1,-1 3 0,-1 0 0,2-3-1,0-3-59,0 6 0,1-4 0,0-2 0,1-2 0,0 0 0,0 0 0,0 0 0,0 3 0,0 3-46,0-5 1,1 4 0,0 1 0,-1 0 0,1-2-1,1-4 46,-2 7 0,0-4 0,1-1 0,-1-2 0,1 0 0,0-1 0,0 1 0,0 1 0,0 2 0,-1 3 0,1-2 0,0 2 0,0 2 0,0 1 0,0-1 0,0-2 0,1-4 0,-1 7 0,0-4 0,0-1 0,1-1 0,0-2 0,0 1 0,0-1 0,0 2 0,-1 1 0,0 1 0,-1 4 0,1-7 0,-1 4 0,0 2 0,-1 0 0,1 0 0,1-2 0,0-3 0,0 5 0,1-2 0,1-3 0,0 0 0,1-1 0,0-1 0,-1 1 0,1 1 0,-2 1 0,0 2 0,-1 3 0,1-11 0,-2 4 0,0 2 0,-1 0 0,1-1 0,2-4 0,-1 8 0,1-3 0,2-2 0,-1-1 0,1-1 0,0 1 0,0 0 0,-1 1 0,-1 3 0,-1 3 0,0-6 0,-1 3 0,0 3 0,-1-1 0,0-1 0,1-3 0,1 0 0,0-3 0,1-2 0,0-1 0,0 0 0,0 1 0,-1 3 0,-1 3 0,0-4 0,-1 3 0,-1 2 0,0 0 0,1-2 0,0 4 0,0-2 0,0 0 0,0 0 0,-1 2 0,-1 1 0,0-5 0,-2 2 0,0 2 0,0 0 0,2 3 0,0 2 0,0-1 0,0 1-152,0-11 1,-1 1 0,0 1 151,0 4 0,0 1 0,0 0 0,3 6 0,0 0 0,-2 0 0,-2-6 0,-3-1 0,2 5 225,3 5 0,0 1-225,-7-16 0,-2 6 1215,3 20-1215,-14-13 1727,7 24-1727,-17-5 950,-1 13-950,-5-6 0,-3 0 0,6 7 0,-1 0-246,-16-3 0,-2 0 246,4 8 0,0 0 0,9-3 0,0-1 0,-1 1-317,-4 2 1,-2 0 0,0-1 316,-3-4 0,0-1 0,-6 0 0,12 2 0,-4 1 0,-2 1 0,-1-1 0,1-1 0,2 0 0,1-1 0,2-1 0,1-1 0,-3 1 0,-4-1-318,4 2 1,-3 0 0,-2 0 0,-3 1 0,0-1 0,-1 0 0,2 0 0,3 0 0,2 0 317,-3-1 0,4 0 0,1 0 0,0-1 0,-2 1 0,-5-1 0,6 1 0,-3 0 0,-3 0 0,-1-1 0,-2 0 0,1 1 0,0-1 0,1 1 0,3 0 0,2 0-180,-1 0 1,3 0-1,3 0 1,-1 0-1,0 1 1,-3-1 0,-3 0 179,4 1 0,-4 0 0,-3-1 0,0 1 0,-3 0 0,1-1 0,0 1 0,0 0 0,3-1 0,1 1 0,3 0 0,-5-1 0,2 0 0,3 1 0,1-1 0,-1 1 0,-1-1 0,-3 1 0,2 1 0,-3-1 0,-1 1 0,0 1 0,-2-1 0,2 0 0,0 0 0,3 0 0,1-1 0,1 0 0,2 0 0,1-1 0,1 1 0,0-1 0,0 1 0,-1 1 0,0 0 0,0 1 0,0 0 0,0 0 0,-1 0 0,-1 0 0,-1-1 0,2-1 0,-2 0 0,-1-1 0,0 0 0,-1 0 0,0 0 0,-1 0 0,1 0 0,-1 1 0,0 0 0,-1 1 0,1 0 0,-1 0 0,-1-1 0,1 1 0,0 0 0,0 0 0,1-1 0,0 1 0,-1-1 0,1 0 0,0 0 0,0-1 0,0 1 0,1 0 0,0 0 0,0 1 0,-4-1 0,1 1 0,-1-1 0,1 1 0,1 0 0,1 0 0,1 1 0,3 0 0,-1 1 0,4-1 0,0 2 0,2-1 0,-2 1 0,-3 0 0,-2 0 0,-3 0 0,-2 1 0,0 0 0,1-1 0,2 1 0,1-1 0,-3 1 0,2-1 0,1 0 0,0 0 0,-2 1 0,7 0 0,-2 1 0,0-1 0,-1 1 0,2 0 0,1-1 0,5 0 0,-6 0 0,4-1 0,1 0 0,1 1 0,-10 0 0,2 0 0,1 0 0,8 1 0,2-1 0,1-2 59,-8-4 1,4-2 0,-7 3-1,22-5 1</inkml:trace>
  <inkml:trace contextRef="#ctx0" brushRef="#br0" timeOffset="43191">5574 6456 5453,'45'0'0,"1"0"0,-1 0 0,0 0 0,0 0 0,1 0 0,-1 0 0,0 0 0,1 0 0,-1 0 0,6 0 0,-6 0 0,-1 0 0,2 0 0,7 0-274,-13 0 1,3 0 0,3 0 0,3 0 0,1 0 0,2 0 0,-1 0 0,0 0 0,-2 0 0,-2 0 0,-4 0 0,-3 0-88,8 0 0,-6 0 0,-2-1 0,-1 1 0,2 1 0,4-1 361,-4 0 0,3 1 0,1 0 0,2 0 0,0 0 0,0 0 0,-1 0 0,-1 0 0,-1 0-2,2-1 1,-2 0-1,-1 0 1,0 0-1,2 0 1,1 1 0,4 0 1,-6 0 0,3 0 0,2 1 0,2 0 0,2 0 0,0 0 0,0 1 0,0-1 0,-1 0 0,-2 1 0,-2-2 0,-3 1 0,4 0 0,-3-1 0,-2 0 0,-1 0 0,0 0 0,1 1 0,2-1 0,4 2 0,-7-1 0,3 1 0,1 1 0,3-1 0,0 1 0,1 1 0,1-1 0,-1 0 0,0 0 0,-2 0 0,-1 0 0,-2 0 0,-3 0 0,7 0 0,-3-1 0,-2 1 0,-1-1 0,0 1 0,0-1 0,3 2 0,2 0 0,-4 1 0,3-1 0,2 2 0,1 0 0,1 0 0,0 0 0,1 1 0,-2 0 0,0-1 0,-2 0 0,-3 0 0,-2 0 0,8 0 0,-4 0 0,-2 0 0,-2-1 0,1 1 0,3 1 0,2 1 0,-5-2 0,2 2 0,2 0 0,1 1 0,2-1 0,-1 1 0,0 0 0,-1 0 0,-1-1 0,-3 0 0,-3-2 0,4 2 0,-3-2 0,-3 0 0,0 0 0,0-1 0,2 2 0,2-1 0,-3 1 0,2 0 0,2 0 0,1 1 0,0-1 0,1 1 0,-1 0 0,-2-1 0,0 0 0,-3 0 0,5 0 0,-2 0 0,-1 0 0,-1 0 0,-1 0 0,0-1 0,0 1 0,5 0 0,-1-1 0,0 1 0,0-1 0,-2 1 0,-2 1 0,10 3 0,-2 1 0,-3 0 0,-4-2 172,7-1 0,-5-1-172,-7 4 0,-3 0 0,-4-8 0,-1 0 0,13 10 0,-24-13 0,-3 6 0</inkml:trace>
  <inkml:trace contextRef="#ctx0" brushRef="#br0" timeOffset="44013">6156 8855 0,'48'2'0,"0"1"0,1-1 0,-1 1 0,0-1 0,0 1 0,0-1 0,-11 0 0,2-1 0,2 1 0,3-1 0,2 0 0,2 1 0,1-1 0,2 1 0,1-1 0,1 1 0,1-1 0,0 1 0,1-1 0,0 0 0,0 1 0,-1-1 0,0 1 0,-1-1 0,-1 1 0,-1-1 0,-1 1 0,-2-1 0,-2 1 0,5-1 0,-1 1 0,-2 0 0,-1 0 0,-1-1 0,-1 1 0,1 0 0,-1 0 0,0-1 0,0 1 0,0 0 0,2 0 0,0-1 0,1 1 0,2 0 0,1-1 0,1 1 0,-7-1 0,1 1 0,2-1 0,1 0 0,2 1 0,1-1 0,0 0 0,2 0 0,0 1 0,1-1 0,0 0 0,0 0 0,0 1 0,0-1 0,-1 0 0,0 0 0,0 1 0,-2-1 0,0 0 0,-2 0 0,-1 1 0,-1-1 0,-2 1 0,-2-1 0,-2 0 0,-2 1 0,-2-1 0,22 2 0,-4 0 0,-5 0 0,-2 0 0,-2 0 0,-2 0 0,0 0 0,1-1 0,2 1 0,-3-1 0,0 0 0,0 0 0,0-1 0,-1 1 0,1 0 0,-1 0 0,0 0 0,0 0 0,6 2 0,0 0 0,0 0 0,0 1 0,-1-1 0,-1 1 0,0-1 0,-3 0 0,5 0 0,-3-1 0,-1 0 0,0 1 0,1-1 0,1 1 0,-5 0 0,1 0 0,1 0 0,1 1 0,-1-1 0,1 1 0,-2-1 0,0 0 0,2 0 0,-1 0 0,0 0 0,0-1 0,-2 1 0,0-1 0,-2 0 0,4 0 0,-3-1 0,0 0 0,0 1 0,2-1 0,2 1 0,2 0 0,1 0 0,0 0 0,-4-1 0,-6 0 0,4-1 0,-6-1 0,-1-1 0,0-3 0,0-2 0,-8 0 178,-3-6 0,-17-5 1,-8 9-1</inkml:trace>
  <inkml:trace contextRef="#ctx0" brushRef="#br0" timeOffset="44871">7708 4427 5734,'-1'45'0,"0"0"0,-1 0 0,1-1 0,0 1 0,-1 0 0,2 3 0,-1-4 0,0 7 0,1-13 0,-1 4 0,-1 5 0,1 1 0,0 1 0,0-2 0,0-3 0,1-4-550,-1 7 1,1-5 0,0-1 0,1 5 549,-1-7 0,0 4 0,0 1 0,0 1 0,0 1 0,0-2 0,0-1-421,-1 0 0,1-1 0,0-1 0,0 1 0,0 0 1,1 3 420,-1-4 0,1 1 0,0 1 0,1 1 0,-1 1 0,0 0 0,0 0 0,-1 0 0,0 4 0,0 0 0,-2 0 0,1 0 0,0 1 0,0 1 0,0-1 0,2 1-113,-1-2 1,2 0-1,-1 0 1,1 1-1,0 0 1,0 0-1,0 0 1,0 0 0,-2 0 112,0-5 0,0 0 0,0 0 0,-1 1 0,0-1 0,0 0 0,0 0 0,0 0 0,0 0 0,1 0 0,1 5 0,-1 0 0,1 1 0,0-1 0,1 0 0,-1 0 0,0-2 0,0-1 0,-1-2 0,1 7 0,-1-2 0,0-2 0,-1 0 0,1-1 0,0 2 0,0 0 0,0-1 0,0 1 0,0 0 0,0 1 0,0 3 0,0-10 0,0 1 0,0 2 0,0 1 0,0 0 0,0 0 0,0-1 0,0-1 0,0-3 0,0 10 0,0-2 0,0-2 0,0 0 0,0 1 0,0 2 0,1-4 0,0 0 0,-1 2 0,1 0 0,1 1 0,-1 0 0,0-1 0,0-2 0,0 5 0,1-1 0,-1 0 0,0-1 0,1 0 0,-1-2 0,1-1 0,-1-2 0,1-3 0,0-1 0,0 0 0,-1 1 0,1 4 0,-1 1 0,0 3 0,0 3 0,0 0 0,0 0 0,0-1 0,0-4 0,0-4 0,-1 10 0,0-7 0,0 0 0,-1 3 0,1-8 0,-1 4 0,1 1 0,-1-2 0,2-3 0,0-6 0,6 19 0,2-12 119,3 1 0,6-39 1,-11-44-1</inkml:trace>
  <inkml:trace contextRef="#ctx0" brushRef="#br0" timeOffset="45806">10460 4780 5734,'0'40'0,"0"0"0,0-5 0,0 3 0,-1-4 0,0 6 0,-1 3 0,0 0 0,0-3-540,-1 9 1,0-3 0,-1 6 539,1-11 0,-2 5 0,1 2 0,-1 1 0,0-1 0,2-4-212,0-3 0,1-2 0,0-1 1,0 1-1,-1 4 212,0-3 0,-1 3 0,0 2 0,-1 1 0,1 1 0,0-1 0,0-2 0,1-2-250,0 9 0,0-3 0,2-2 0,-1 2 1,-1 2 249,0-6 0,-1 2 0,0 2 0,1-1 0,-1 1 0,0-2 0,0-2-333,1 8 0,-1-3 0,1 0 1,-1-1-1,1 1 333,-1 0 0,1-1 0,-1 1 0,1 1 0,-1 3 0,1-10 0,0 2 0,0 1 0,0 1 0,-1 1 0,1 0 0,0 0 0,0-1-16,0-3 0,0 1 0,-1-1 0,1 1 0,0 0 0,0 0 0,0 0 0,0 0 0,0-1 16,0 6 0,-1 0 0,1-1 0,-1 1 0,1 0 0,-1-1 0,1 0 0,0 0 0,-1-1 0,1 0 0,0 0 0,0 0 0,0-1 0,0 0 0,0-3 0,-1-1 0,-1 8 0,0-3 0,0-1 0,-1-1 0,2 1 0,-1 0 0,1 1 0,1-1 0,-1 0 0,0 1 0,0-1 0,1 1 0,-1 0 0,1-1 0,-1 0 0,1-3 0,0-1 0,0 0 0,0 0 0,0 0 0,1 0 0,0 0 0,1 0 0,-1 1 0,-1 0 0,0-3 0,-2 0 0,0 0 0,1 1 0,-1 0 0,2 0 0,0 0 0,1 1 0,1 0 0,-1 0 0,0-1 0,0 0 0,-2 5 0,-1-1 0,-1 0 0,1-1 0,1 0 0,2-3 0,0 0 0,1-1 0,-1-1 0,-1-3 0,-2 8 0,-1-3 0,0 2 0,0-2 0,-1 3 0,1-1 0,-1-2 0,1-2 0,-1-2 0,1 3 0,-1 4 0,0 3 0,1-1 0,0-6 0,1-4 0,1-2 0,0 4 0,1 2 0,2-5 0,1 13 265,1-14 0,-2-4-265,-7-9 0,6 1 0,-6-22 0</inkml:trace>
  <inkml:trace contextRef="#ctx0" brushRef="#br0" timeOffset="49736">5927 4868 5734,'-8'-6'0,"6"26"0,-2 14 0,0 7 0,4-5 0,0 4-495,0-5 0,0 3 0,0 2 0,0-2 495,0 1 0,1-1 0,-2 0 0,-1 4 0,-1-1 0,0 2 0,2 2 0,2 2 0,-3 0 0,-1-8 0,-2 2 0,0-2 0,3-1 0,3-1 0,2-2 0,-2 1 0,-3 5 0,-2 0 0,5-8 153,14-3 0,-13-7 1,6-23-1</inkml:trace>
  <inkml:trace contextRef="#ctx0" brushRef="#br0" timeOffset="50421">5733 4921 4822,'42'-9'0,"0"-1"0,0 1 0,0-1 0,0 1 0,1-1 0,-1 11 0,0 2 0,-4-6 0,10-4 0,3-1 0,-1 3 0,-9 4 0,-14 8 222,-14 16 1,-9 7-223,2 0 0,-4 0 0,-4 2 0,-4-1 0,-2 1 0,-2-1 0,-1 0 0,-5-2 0,-16 3 0,-3-3 0,14-8 0,-1-3 0,-7 5 0,-1-4 153,-11-10-153,59 7 78,-10-6-78,15 1 0,7 3 0,8 10 0,-2 3 0,-13-4 0,-2 3 78,-2 2 1,0 4 0,-7 0-79,-11 17 0,-10 0 0,-2-1 0,-7-1-491,-2-15 1,-4 0 0,-1-2 490,-6 2 0,-2-4 0,-10-4 0,-1-3 0,12 2 0,0-2 0,-11-9 0,1-5 0,1-7 0,0-12 0,33-5 0,8 9 0</inkml:trace>
  <inkml:trace contextRef="#ctx0" brushRef="#br0" timeOffset="50894">8767 5009 1656,'-8'46'0,"0"0"0,1-1 0,-1 1 0,1 0 0,-1 0 0,1-1 0,-1 1 0,1 0 0,-1-1 0,1 1 0,-1 0 0,1-1 0,-2 9 0,0 4 0,-1 3 0,0 0 0,0-2 0,2-5 0,1-6 0,1-9 0,4-12 0,2-13 445,2-12 0,6 1 1,-8-18-1</inkml:trace>
  <inkml:trace contextRef="#ctx0" brushRef="#br0" timeOffset="51500">8661 5133 4638,'46'-1'0,"1"1"0,-1-1 0,1 1 0,-1-1 0,1 1 0,0-1 0,-1 1 0,11 0 0,6-2 0,-1 1 0,-7 2 0,-14 3 0,-21 6 0,-36 27 266,4-15 0,-3-1-266,-10-2 0,-3-3 0,-2 2 0,-3 0 0,-2-4 0,-3 1 0,1-1 0,-3 1 0,0-1 0,3-2 0,-2-1 0,5-1 0,9 0 0,3-2 185,-11 2-185,33 6 93,26-7-93,11 17 0,-8-13 0,3 1-77,-1 3 1,0 2 76,5 2 0,-1 1 0,-2-2 0,-3 5 0,-1 15 0,-5 4 0,-8-10 0,-5 1 0,-11 8 0,-8 0 0,-4-11 0,-6-3 0,-13-6 0,-6-1 0,4-2 0,-3 1 0,1-4 0,-12-3 0,-2-4-12,8-1 1,-1 0 0,5-3 0,-12-8 0,10-6 0</inkml:trace>
  <inkml:trace contextRef="#ctx0" brushRef="#br0" timeOffset="52044">11730 5362 5298,'-5'49'0,"0"-1"0,0 1 0,0-1 0,0 0 0,0 1 0,0-1 0,0 4 0,1 1 0,-1 0 0,1-3 0,-1-3 0,0-6 0,-3 2 0,-1-6 0,1-1-510,-2 14 1,2-2 509,3-4 0,0-2 230,0-8 0,2-5-230,11 0 0,-6-7 0,6-30 0</inkml:trace>
  <inkml:trace contextRef="#ctx0" brushRef="#br0" timeOffset="52604">11712 5486 5734,'42'-1'0,"0"1"0,0 0 0,-1-1 0,1 1 0,0 0 0,-11 33 0,7-23 0,17-3 0,4-1 0,-12 1 0,-26 4 0,-41 10 0,-28 4 0,0-2 0,11-6 0,-1-2 0,-1-2 0,-3-3 0,-1-1 0,1-1 0,2 1 0,2 0 0,6-3 0,1-4 0,17 13 0,50 3 0,-11-5 0,3 2 0,0 2 0,1 4 0,0-1 0,5 4 0,1 1 0,-1 4 0,1 4 0,-4-3 0,-9-4 0,-3-1-116,4 13 0,-5-1 116,-10 8 0,-17-18 0,-6-1 0,-2-3 0,-3-1 0,-9 0 0,-5-1 0,-2-5 0,-3-2 0,4-1 0,10-2 0,1 0 0,-11 0 0,0 1 0</inkml:trace>
  <inkml:trace contextRef="#ctx0" brushRef="#br0" timeOffset="53095">11553 7426 0,'-16'46'0,"0"1"0,-1-1 0,1 0 0,-1 0 0,1 1 0,-1-1 0,1 0 0,0 1 0,-1-1 0,1 0 0,-1 0 0,1 1 0,0 0 0,-2 4 0,1 0 0,-1 2 0,1-2 0,0-1 0,2-4 0,1-5 0,2-5 0,3-7 0,3-8 0,0 4 0,14-17 0</inkml:trace>
  <inkml:trace contextRef="#ctx0" brushRef="#br0" timeOffset="53719">11430 7549 1763,'43'19'0,"0"0"0,0 0 0,0 0 0,1 0 0,-1 0 0,8 10 0,2 3 0,-12-3 0,-26-5 0,-36-7 0,-19-3 157,-1 1 1,-7 0 0,4-4-158,3-5 0,2-2 255,4-1 1,-1-1-1,5 1-255,-14 5 606,12-6-606,23 6 1059,10-1-1059,26 11 0,13 2 0,6 3 0,-10-1 0,2 3 0,-6-6 0,3 1 0,0 2 0,-7 1 0,2 17 0,-7 3 267,3 2 0,-9 0-267,-19-5 0,-12-2 0,-7-10 0,-8-2 0,-2-3 0,-6-2 0,-3-3 0,0 0 0,-2 0 0,0 0 0,0-2 77,2-2 1,1-3 0,1-2-78,-10-2 0,4-4 0,15-3 0,1 0 0,2 0 0,3-2 0,9-6 0</inkml:trace>
  <inkml:trace contextRef="#ctx0" brushRef="#br0" timeOffset="54211">11289 9825 10,'-13'45'0,"0"-1"0,-1 1 0,1-1 0,0 1 0,0 0 0,0-1 0,0 1 0,-1 0 0,1-1 0,0 1 0,0 0 0,0-1 0,0 1 0,-2 4 0,0 2 0,-1 1 0,-1-1 0,2 0 0,-1-1 0,3-3 0,0-3 0,3-5 0,2-4 0,3-6 456,2 15 1,6-12 0,-1-2 0,5-7 0</inkml:trace>
  <inkml:trace contextRef="#ctx0" brushRef="#br0" timeOffset="54819">11289 9913 5734,'22'43'0,"0"-1"0,0 1 0,0 0 0,-1 0 0,3 3 0,2 2 0,-8-5 0,-19-14 0,-33-16 0,-19-15 0,3-1-400,8 3 0,1 0 400,-9 4 0,10 0 259,31-2-259,29 18 0,17 7 0,-7-7 0,3 1-222,2 3 0,4 3 1,-2 1 221,-6-5 0,-2 0 0,0 1 0,-2-1 0,0 1 0,-1 0 0,11 10 0,-4 2-90,-8-1 0,-5 1 90,-3-2 0,-8 2 0,-19 12 0,-12-2 0,1-10 0,-7-3-135,-1-8 1,-4-2 0,-1-3 134,-10 4 0,-2-6 0,12-10 0,0-2 0,-2-1-46,-5 2 1,-1-1-1,3-1 1,6 0-1,2-2 1,-4-3-1,-1 0 1</inkml:trace>
  <inkml:trace contextRef="#ctx0" brushRef="#br0" timeOffset="55349">8484 9419 1110,'0'49'0,"-1"-1"0,0 1 0,1-1 0,-1 1 0,0-1 0,1 0 0,-1 1 0,0-1 0,1 1 0,-1-1 0,0 1 0,1-1 0,-1 1 0,1-1 0,-1 6 0,0 2 0,0 2 0,0 1 0,1-1 0,-1-1 0,0-3 0,0-3 0,1-6 0,-1-5 0,1-8 0,0-8 0,0 13 0,0-13 0</inkml:trace>
  <inkml:trace contextRef="#ctx0" brushRef="#br0" timeOffset="55908">8449 9331 2389,'30'38'0,"1"-1"0,-1 1 0,1 0 0,-1-1 0,1 1 0,-1 0 0,1-1 0,-1 1 0,5 5 0,5 2 0,0 0 0,-3-2 0,-8-4 0,-11-7 0,-15-9 0,-42-4 0,-18-12 0,12-2 0,0 0 327,10 0 0,-1 1 0,3-2-327,1-3 0,5 0 720,-6 15-720,52 0 0,13 1 0,-6 2 0,1 2-76,3 0 0,3 2 1,-4 1 75,1 7 0,-5 1 0,-1 2 0,-3 2 434,-5-2 1,-6 3-435,-13-2 0,-6 4 0,-3-3 0,-5 5 0,-5-2-252,-4-4 0,-4 0 0,-1-3 252,2-7 0,-1-2 0,-1-2 0,-1-2 0,-1-1 0,0-1-38,0 2 1,0-1-1,3-2 1,4-1 0,3-2-1,-16 2 1</inkml:trace>
  <inkml:trace contextRef="#ctx0" brushRef="#br0" timeOffset="56319">6368 9384 0,'-3'48'0,"1"0"0,0 1 0,0-1 0,-1 0 0,1 0 0,0 1 0,0-1 0,-1 0 0,1 0 0,0 1 0,0-1 0,-1 0 0,1-2 0,0-1 0,0 1 0,0-1 0,0 1 0,-1 0 0,1-1 0,0 1 0,0 0 0,0-1 0,0 1 0</inkml:trace>
  <inkml:trace contextRef="#ctx0" brushRef="#br0" timeOffset="56897">6297 9296 236,'35'28'0,"0"1"0,0 0 0,0-1 0,-1 1 0,1-1 0,0 1 0,0 0 0,0-1 0,0 1 0,9 6 0,5 1 0,0 1 0,-3-2 0,-8-3 0,-12-3 0,-18-6 0,-33 7 0,-20-9 375,12-9 0,-3-4 1,1 0-376,-9 2 0,2-3 598,-3-6 0,3-2-598,-1-1 687,34-6-687,19 16 1645,33 10-1645,-20-6 0,1 3 0,7 9 0,-1 3 242,-10 0 0,-3 1-242,1 7 0,-3 1 0,-7-2 0,-6 2 0,-6 2 0,-4 4 0,-4-4 0,-7 4 0,-9-2 0,1-7 0,-5 4 0,-3-3 0,2-5 0,0-5 0,1-5 0,-3-3 0,-5-2 0,-4-1 0,0-5 0,5-8 0,-7-16 0,4-11 0,8 7 0,1-4 0,6 0 0,6-9 0,7 1 0,-2-7 0</inkml:trace>
  <inkml:trace contextRef="#ctx0" brushRef="#br0" timeOffset="57295">6720 7373 5593,'-4'49'0,"0"0"0,0 0 0,-1-1 0,1 1 0,0 0 0,-1 0 0,1 0 0,0-1 0,0 1 0,-1 0 0,1 3 0,1-10 0,-1 9 0,-1-4 0,1 0 0,0 0 0,0 0 0,-1 0 0,1 0 0,0 0 0,-1 0 0,1 0 0,0 0 0,0 1 0</inkml:trace>
  <inkml:trace contextRef="#ctx0" brushRef="#br0" timeOffset="57844">6791 7338 5704,'43'14'0,"-1"1"0,1-1 0,0 1 0,0-1 0,5 6 0,2 0 0,-8 1 0,-16 3 0,-19 3 0,-14 2 0,-9-2 0,-8-1 0,-1-2 0,0 1 0,-5-3 0,-12-5 0,-9-3 0,3-2 0,-1-2 0,2-2 0,1-3 0,2-3 0,9-3 0,13 2 15,28 7-15,6 2 5,31 8-5,-2 4 0,3 5 0,-17-8 0,-2 3 0,1 1 0,5 10 0,0 3 0,-5 1-156,-7-4 1,-4 1-1,-6-1 156,-8 16 0,-10-2 0,-6-6 0,-7-3 0,-11-2 0,-5-2-288,13-12 0,-2-1 1,-1-1 287,-3 1 0,-2-1 0,1 0 0,-11 4 0,4-3 0,10-7 0,3-1 0,-6 3 0</inkml:trace>
  <inkml:trace contextRef="#ctx0" brushRef="#br0" timeOffset="58292">9031 7373 1291,'-6'49'0,"-1"1"0,1-1 0,-1 1 0,1-1 0,-1 1 0,1-1 0,0 0 0,-1 1 0,1-1 0,-1 1 0,1-1 0,-1 0 0,1 1 0,-1 0 0,-1 3 0,-1 3 0,0 0 0,0 0 0,0-2 0,1-3 0,1-4 0,1-5 0,2-7 0,3-8 0,2-9 0,6-3 0</inkml:trace>
  <inkml:trace contextRef="#ctx0" brushRef="#br0" timeOffset="58906">8943 7514 2854,'50'4'0,"0"-1"0,-1 1 0,1 0 0,0-1 0,0 1 0,0 0 0,4-2 0,6 0 0,-1 0 0,-7 1 0,-16 1 0,-21 2 660,-45 11 1,-22-1-661,10-9 0,-1-2 0,-3 4 0,0-2 0,6-7 0,4 0 0,1 8 491,25 2-491,43 23 0,-9-15 0,1 1 0,10 11 0,1 1-64,-4-5 0,-3 3 64,-5 8 0,-3 2 0,-2-4 0,-3 3 0,-7 2 0,-3 5 0,-3-3 0,-4 0 0,-6-2 0,-10 3 0,-6 2 0,-4-9 0,-9-12 0,-7-7 0,5-2 0,-6 2 0,-1-3 0,4-3 0,3-5 0,2-3 0,0 0 0,-8 0 0,-1 0 0,7-2 0,-7-2 0,21-7 0</inkml:trace>
  <inkml:trace contextRef="#ctx0" brushRef="#br0" timeOffset="66050">18574 5045 5734,'4'-37'0,"0"1"0,5 21 0,1-23 0,-5 58 0,-2 13 0,-6-4 0,-2 7 0,3-3 0,1 9 0,0 5 0,1 4 0,-2-2 0,1-4 0,-2-6 0,-2 3 0,-2-7 0,2 7-222,2 2 1,1 8 0,1 4 0,0-2 0,0-7 0,-1-12 221,-6 10 0,8-17 0,0-13 0</inkml:trace>
  <inkml:trace contextRef="#ctx0" brushRef="#br0" timeOffset="66696">18644 4851 5734,'45'5'0,"0"0"0,-1 0 0,1 0 0,0 0 0,6 6 0,1 2 0,-8 3 0,-17 3 0,-22 5 0,-10 3 0,-5 8 0,-5-2 0,-2-6 0,-4-3 0,-4-2 0,-5-2 0,1-1 0,-2 2 0,1-1 0,-9 10 0,2-3 0,-6-7 0,31-3 0,38 7 0,15-12 0,4 4 0,2 1 0,-17-7 0,-1 0 0,10 5 0,-2 3 0,-12 3 0,-5 1 0,8 17 0,-21-6 0,-7 1 0,-9 13 0,-10-17 0,-4 1-207,5 0 1,-3-2 206,-16-1 0,-2-1 0,6 4 0,1-1 0,-8-7 0,1-1 0,11 1 0,2-3 0,-10 0 0,21-4 0</inkml:trace>
  <inkml:trace contextRef="#ctx0" brushRef="#br0" timeOffset="67141">20144 4780 2710,'-4'46'0,"1"0"0,0 0 0,0 0 0,0 0 0,0 0 0,0 1 0,0-1 0,-1 0 0,1 0 0,0 1 0,1-9 0,-1 8 0,0 2 0,-1 0 0,1 0 0,-1 0 0,1 0 0,-1-1 0,1 1 0,0 0 0,-1 0 0</inkml:trace>
  <inkml:trace contextRef="#ctx0" brushRef="#br0" timeOffset="67706">20108 4904 5612,'44'4'0,"1"-1"0,-1 1 0,0 0 0,0 0 0,0 0 0,3 0 0,4-1 0,-3 1 0,-11 2 0,-16 6 0,-24 14 0,-12 1 0,3-4 0,-3-1 0,-6 5 0,-2-3 0,2-5 0,-3 0 0,-14 10 0,0 0 0,16-12 0,1-2 0,-9 6 0,3-1 61,9-2-61,24-1 20,22 9-20,11-7 5,2 0 0,0 4-5,-18-2 0,-2 3 0,11 9 0,-6 4 0,-17-5 0,-8 1 0,-3 2 0,-6-2 0,-10-5 0,-7-3 0,1-2 0,-4 1 0,1-2 0,-7 3 0,0-1 0,-3 3 0,5-3 0,7-7 0,17-9 0</inkml:trace>
  <inkml:trace contextRef="#ctx0" brushRef="#br0" timeOffset="68672">21484 4886 5346,'-2'49'0,"0"0"0,0 0 0,-1 0 0,1 0 0,0 0 0,0 0 0,0 0 0,-1 10 0,1 6 0,1-2 0,-1-7 0,1-18 0,0-23 0,0-39 0,0-27 0,3-2 0,2 8 0,3-1 0,-1 0-378,0 3 1,0-1 0,2 2 377,2 1 0,2 1 0,-1 3 0,-2 4 0,2 4 161,8-2 0,3 1-161,-5 2 0,3 3 0,21 1 0,3 3 0,-14 1 0,1 5 0,10 7 0,2 6 0,-12 0 0,-1 6 0,-2 11 0,-2 3 0,2-4 0,-3 1 0,-5 10 0,-4 1 0,1 20 0,-11-21 0,-4 2 0,-3 4 0,-6-1 0,-11 6 0,-5-1 0,4-2 0,-3-2 143,-14 2 0,-5-5-143,2-9 0,0-3 0,9-2 0,1-2 0,-2-6 0,3-2 90,11-4-90,40 6 690,9-4-690,5 8 0,2 5 0,-13-2 0,-3 2 66,5 4 0,-5 5-66,-10 1 0,-8 3 0,-21 19 0,3-17 0,-4-2-159,-7-4 0,-5-3 159,-4 6 0,-2-1 0,3 2 0,-1-3 0,-6-5 0,0-3 0,11 2 0,1-4 0,0-9 0,3-2 0,4 3 0,5-7 0</inkml:trace>
  <inkml:trace contextRef="#ctx0" brushRef="#br0" timeOffset="69070">23107 4833 0,'-4'47'0,"0"1"0,0-1 0,0 1 0,0-1 0,-1 0 0,1 1 0,0-1 0,0 0 0,0 1 0,0-1 0,0 0 0,0-1 0,0-1 0,0 1 0,0-1 0,0 1 0,0-1 0,1 1 0,-1-1 0,0 1 0,0-1 0</inkml:trace>
  <inkml:trace contextRef="#ctx0" brushRef="#br0" timeOffset="69641">23054 4939 3903,'47'-4'0,"-1"0"0,1 0 0,0 0 0,0 0 0,-1 0 0,5-1 0,1-3 0,-2 2 0,-8 5 0,-13 10 0,-14 22 0,-13 4 381,-10 8-381,-6-1 0,-7-1 0,-4-21 0,-5-1 140,1 5 0,-4 2 0,1-2-140,-11 1 0,2-1 0,3 3 0,3-1 0,5-9 0,11 0 248,33 8-248,8-5 0,3-3 0,3-1 0,-1-6 0,-1 0 238,-3 1 1,-1 3-239,5 4 0,-3 5 0,-11 7 0,-5 3 0,0 3 0,-8 2 0,-13-1 0,-9 1 0,-2-3 0,-5 1 0,-3-3-42,4-5 1,-2 2-1,2-4 42,0-2 0,3-3 0,-2 6 0,11-11 0</inkml:trace>
  <inkml:trace contextRef="#ctx0" brushRef="#br0" timeOffset="70605">24518 4763 3195,'0'45'0,"0"0"0,0 0 0,0 0 0,0 0 0,0 0 0,0 0 0,-1 2 0,1-1 0,-1 0 0,-1-1 0,0-2 0,0-1 0,-2 6 0,0-3 0,-1-1 0,1-3-133,0 0 0,0-3 0,0 0 133,-1 9 0,-1 0 0,1-5 0,1-9 0,0-4 435,4 3 1,-2-13-436,-13-54 0,12 0 0,4-6 0,-4 2 0,0-2 0,1-1-92,1-4 1,1 0 0,1 1 91,1 9 0,1 1 0,0 0 0,-2 0 0,-1-1 0,1 1 0,2-13 0,2-2 0,-1 6 0,1-3 0,1 3 0,2-2 0,4 2 0,6 1 0,5-2 0,3 7 0,1 10 0,4 7 32,6 9 1,5 4 0,-3 3-33,1 4 0,-2 6 0,-1 8 0,2 5 0,-5 0 0,-3-4 0,-5 3 411,-2 12 0,-5 1-411,-3 7 0,-14-12 0,-4 1 0,-14 19 0,1-22 0,-6-1 0,-2 1 0,-4 0 0,-1-2 0,-10 0 0,0-1 0,6 0 0,-1 1 0,4-3 0,3-5 0,5 1 835,-5 28-835,36-13 0,2-7 0,4-1 0,4-3 0,3-1 0,-5 1 0,1 0 0,3-1 0,-1 1 293,-6 3 0,-3 1-293,6 15 0,-14 4 0,-8 1 0,-10-16 0,-5 1 0,-5 7 0,-3 5 0,-1-5 0,4-9 0,-2-4 0,-2 0 0,-4-1 0,-5 1 0,2-2 0,5-1 0,6 2 0,1-2 0,-8-7 0,0 1 0</inkml:trace>
  <inkml:trace contextRef="#ctx0" brushRef="#br0" timeOffset="71519">25841 4886 4270,'-1'49'0,"0"0"0,0-1 0,0 1 0,0 0 0,-1 0 0,1-1 0,0 1 0,0 0 0,0 5 0,0 6 0,-1 1 0,1-5 0,0-9 0,0-15 0,0-21 0,1-44 0,0-24 0,0 23 0,0-2 0,0 0 0,0 2 0,0-1 0,0-1 0,0-12 0,0-2 0,0 3 0,0 10 0,0 2 0,0-1 0,-1-7 0,1-2 0,1 5 0,6 3 0,2 4 0,-1 1 0,4 3 228,7 5 1,5 3-229,1 2 0,3 3 0,6 1 0,2 4 162,3 8 0,3 4-162,-3 1 0,2 1 0,-2 2 0,5 3 0,1 4 0,-1 2 0,4 4 0,-7-1 0,-9-3 0,-3 3 0,3 7 0,-6 3 166,-10 8-166,-18-10 0,-4 1 0,-2-2 0,-2-1 0,-5 8 0,-5-1 0,-6-9 0,-4-1 0,2 0 0,0 3 0,1 1 0,-2-2 0,-1 1 0,6-2 0,5 11 191,18 1 0,10-2-191,20-7 0,-7 1 0,1-1 0,21-4 135,-17 13-135,-18-8 0,-8 1 0,-25 2 0,-9 1 0,3 6 0,-3 0-104,-1-11 0,-4-2 0,-2 1 104,7-2 0,-2 1 0,1 0 0,1-1-78,-2 0 1,2-1 0,1 0-1,-2 1 1,1 0 0,4-4-1,-10-2 1</inkml:trace>
  <inkml:trace contextRef="#ctx0" brushRef="#br0" timeOffset="73769">28152 4815 4323,'2'48'0,"0"0"0,0 0 0,0 0 0,-2-1 0,1 0 0,-1 1 0,0 3-514,2-5 1,-1 5 0,1 2 0,-1-1 0,0-1 0,0-5 513,0 6 0,-1-4 0,-1-2 0,1-3 0,-1 0 0,0-3 0,3-14 1219,6-16-1219,-2-36 0,-2-16 0,1 7 0,0-3-40,-4-4 1,-2-5 0,1 3 39,-1-2 0,0 0 0,-2 0 0,-1-4 0,3 1 0,3 10 0,1 1 0,2-1 0,1 2 0,2-11 0,1 2 0,1 1 0,1 0 0,0 1 0,4 5-4,14-3 0,1 6 4,-7 7 0,1 3 0,10-2 0,1 5 0,-8 11 0,1 4 978,2 2 1,1 5-979,-4 2 0,-2 7 0,3 14 0,-3 5 0,-5-8 0,-2 3 0,-6 9 0,-3 5 0,-5-3 0,-5-6 0,-6-1 0,-5 7 0,-6 2 0,-3-5 0,-11-3 0,-3-5 0,-2 6 0,2-3 0,9-11 0,9-2 1055,17-4-1055,20-1 385,23-5-385,2 14 0,-19-12 0,1 2 0,-4 5 0,-1 3 0,13 14 0,-26 6 0,-8 6 0,-7-7 0,-6 3 0,-3-3 0,-4 4 0,-2 1 0,-1-3-119,-2-1 0,-2-3 1,-2 2 118,-1 4 0,-3 4 0,1-2 0,3-5 0,-3-1 0,4-4 0,-1 8 0,7-9 0,13-20 0</inkml:trace>
  <inkml:trace contextRef="#ctx0" brushRef="#br0" timeOffset="74555">29245 4833 2259,'-2'46'0,"0"-1"0,0 1 0,0 0 0,0-1 0,1 1 0,-1 0 0,0-1 0,0 1 0,0 0 0,0 12 0,0 7 0,1 0 0,0-4 0,0-11 0,0-15 0,1-22 176,0-36 0,0-25 0,2 1-176,0 14 0,1 1 0,0-3 0,-2-10 0,1-5 0,-1-1 0,3 5 0,0 7 0,2 4 0,1-1 0,1-9 0,0-2 0,4 4 0,8-3 0,3 6 0,-3 6 0,5 3 0,3 5 0,5-1 0,-2 4 0,3-3 0,3 5 164,1 6 0,4 2 0,-5 5-164,-10 6 0,-3 4 276,8 9 0,-7 6-276,-15 28 0,-4-12 0,-5 2 0,-17 6 0,-7-1 0,8-2 0,-3-2 165,-3-9 1,-3-1-1,0-2-165,-2-1 0,-1-1 302,-3 1 0,-1-3-302,-8-1 344,22-3-344,21-16 0,24 2 0,9 4 0,-12 6 0,0 2 0,8-1 0,-3 3 0,-10 4 0,-7 3 0,-5 5 0,-8 3 0,-9 0 0,-5 2 0,1 10 0,-4 3 0,0-14 0,-5 3 0,-1 0 0,1-2-35,-4 2 1,0-3-1,1 1 1,3 1-1,0-1 1,2-4-1,0-10 1,1 1 0</inkml:trace>
  <inkml:trace contextRef="#ctx0" brushRef="#br0" timeOffset="75508">30498 4886 0,'-2'46'0,"0"1"0,0-1 0,1 1 0,-1-1 0,0 1 0,0-1 0,0 1 0,1-1 0,-1 1 0,0 0 0,0 4 0,0 6 0,0 3 0,0 0 0,0-5 0,0-6 0,0-11 0,1-12 0,0-17 542,2-33 0,-2-17-542,-2 5 0,-1-4 0,2-6 0,2-5 0,0 1 0,-3 9 0,0 1 0,1 0 140,1-6 0,1-1 1,1 2-141,2-5 0,2 2 0,-2 5 0,3-2 0,4 6 0,1-2 0,2 4 0,1 0 0,1 1 180,1 2 1,1-1 0,1 4-181,4 6 0,1 5 1052,2 0 1,3 5-1053,9 10 0,3 8 0,-3 4 0,0 5 0,1 5 0,-3 4 106,-11 3 0,-5 3-106,-4 10 0,-12-8 0,-6 1 0,-12 9 0,2-13 0,-2-1 0,-6-6 0,-3-3 0,-5 2 0,-3-1 0,-4 1 0,2 0 0,8-4 0,3-1 902,-18 5-902,48-3 468,21-13-468,17 14 0,-16-8 0,3 2 0,11 6 0,0 3 0,-8-2 0,-1 3 0,-7 3 0,0 3 0,-5 0 0,-5 2 0,-7 2 0,-6 9 0,-8 1-295,-6-5 0,-7-2 295,-11 0 0,-5-3 0,-2 2 0,-3-1 0,11-10 0,-2 0 0,-3-2 0,-11 0 0,-5-1 0,4-3 0,-3 1 0,2-2 0,-5 0 0,6-5 0,12-9 0</inkml:trace>
  <inkml:trace contextRef="#ctx0" brushRef="#br0" timeOffset="88841">19226 7020 0,'-39'-6'0,"0"0"0,0-1 0,-1 1 0,-5 9 0,-3 4 0,2 4 0,1 5 0,3 6 0,1 6 0,3 2 0,0 2 0,3-1 0,0 2 0,3 2 0,3 1 299,5-1 1,2 2 0,5 1-1,6-3-299,8 0 0,5-1 0,3-1 0,-2 10 0,8-6 0,15-7 0,8-11 0,-4-13 0,3-10 0,3-7 0,5-7 0,2-4 0,-6 1 0,-5 0 0,-4 0 0,4-4-18,3-2 0,6-5 0,0-2 0,-2 0 0,-7 2 18,-5 0 0,-6 0 0,2 0 0,8-5 0,2-1 0,-5 2 609,-8-5 1,-3 3-610,1 6 0,-3 1 709,-9 5 1,-2 0-710,-1-3 0,2 7 32,3 16-32,-6 2 1459,13 47-1459,-9 0 0,-2 6 0,2-8 0,0 2 0,0 0-253,-2 3 1,-1 0 0,0 2 252,0-11 0,0 1 0,0 1 0,-5-1 0,-4 3 0,-4 1 0,-2-1 0,1-2 0,1 4 0,0-1 0,-3 0 0,-3 0 0,-3 2 0,-2-1 0,0-3 0,-2-2 0,0-3 0,-1 0 0,0 1 0,0-1 0,-1 0 0,-3-2 0,-1-1 0,0-1 0,5-3 0,0-1 0,-1-2 0,0-3 0,-2-1 0,1-1 0,-10 8 0,1-5 0,-12-12 0,14-12 0,26-11 0,7-4 0</inkml:trace>
  <inkml:trace contextRef="#ctx0" brushRef="#br0" timeOffset="89393">20426 6985 5734,'-30'33'0,"-1"0"0,1-1 0,0 1 0,0 0 0,-1 0 0,1-1 0,3 1 0,4-3 0,0 0 0,-4 3 0,-1-2 0,-6 4 0,-2 2 0,-1 1 0,3-3 0,3-3 0,8-5 0,-1 4 0,1 1 0</inkml:trace>
  <inkml:trace contextRef="#ctx0" brushRef="#br0" timeOffset="89689">19791 7038 0,'35'32'0,"0"0"0,0-1 0,0 1 0,0 0 0,1 0 0,-1 0 0,0 0 0,0 0 0,0-1 0,0 1 0,0 0 0,-1-1 0,0-1 0,-1 1 0,1-1 0,0 1 0,0 0 0,-1-1 0,1 1 0,0-1 0,0 1 0</inkml:trace>
  <inkml:trace contextRef="#ctx0" brushRef="#br0" timeOffset="90321">21414 6791 4230,'1'42'0,"0"1"0,1-1 0,-1 1 0,0-1 0,0 1 0,0 0 0,-1 0 0,1-1 0,-1 0 0,0 3-338,1 3 1,1 2-1,0 2 1,-1 0-1,0-4 1,0-4 337,0 2 0,-1-3 0,-1-5 0,1-10 0,0-2 0,0-19 0</inkml:trace>
  <inkml:trace contextRef="#ctx0" brushRef="#br0" timeOffset="91034">21431 6720 3075,'29'-30'0,"0"0"0,0 0 0,-4 9 0,3 1 0,10-6 0,7-1 0,-3 8 0,-6 11 0,-1 8 615,0 2 0,0 4-615,5 1 0,-1 3 0,-10-1 0,-2 2 226,1 1 0,-5 1-226,-5 13 235,-18 9-235,-18 2 371,3-15 0,-5-1-371,-16 2 0,-5-3 0,8-4 0,-2-2 0,-3 0 0,-4 0 0,4-1 0,3-2 0,1-2 0,-2-1 0,4 1 0,7 7 0,32-6 0,21 15 0,-7-11 0,3 0 0,18 10 0,0 3 0,-12-5 0,1 3 0,7 0 0,4 4 0,-6 1 0,-13-2 0,-4 2 0,-1 2 0,6 10 0,-2 3 0,-7-1-224,-10-8 0,-6-2 0,-3 0 224,-2 2 0,-3-1 0,-5-4 0,-17 2 0,-7-5 0,1-6 0,-5-2 0,1-1 0,6-5 0,1-2 0,-5 1 0,2-1 0,-6 0 0,-1 1 0,3-2 0,6-2 0,-2-2 0,2-1 0,1 2 0,0 0 0,0 0 0</inkml:trace>
  <inkml:trace contextRef="#ctx0" brushRef="#br0" timeOffset="97636">31238 5115 5734,'36'0'0,"7"-8"0,-17 7 0,1 0 0,0-3 0,1 1 0,6 2 0,1 2 0,-8-1 0,0 0 0,1 0 0,-3 0 0,3 0 0,-13 0 0</inkml:trace>
  <inkml:trace contextRef="#ctx0" brushRef="#br0" timeOffset="97936">31080 5503 5627,'48'-8'0,"1"1"0,0-1 0,0 0 0,-1 0 0,1 0 0,0 0 0,-1 2 0,0-1 0,-2-1 0,0 0 0,0 0 0,0 0 0,0 1 0,0-1 0,-1 0 0</inkml:trace>
  <inkml:trace contextRef="#ctx0" brushRef="#br0" timeOffset="99426">32156 4815 5734,'35'-9'0,"8"1"0,2 8 0,-10 7 0,4 5 0,-5 0 0,9 12 0,-12-10 0,2 4 0,-11 1 0,-20 24 0,-2-6 0,-7-12 0,-3 1 0,-3-4 0,-2 1 0,-5 3 0,-4 2 0,1 2 0,1 5 0,1 2 0,-2-1-315,-4-1 0,-1-1 0,2 1 315,5 3 0,1 1 0,1-6 0,0-13 0,2-1 0,8 7 0,1-5 0,0-17 0,8 11 0</inkml:trace>
  <inkml:trace contextRef="#ctx0" brushRef="#br0" timeOffset="100853">32279 5521 5734,'34'0'0,"3"0"0,8 0 0,5-4 0,-2 0 0,-15 2 0,3-2 0,-1 0 0</inkml:trace>
  <inkml:trace contextRef="#ctx0" brushRef="#br0" timeOffset="101392">32844 4745 5734,'34'23'0,"0"0"0,1 0 0,-1 0 0,8 7 0,-1 0 0,-14 2 0,-22 7 0,-10 0-725,-2 2 1,-2 1 724,1-8 0,-1 2 0,-2-2 0,-7 7 0,-1 0-29,2 3 1,-1-2 28,1-13 0,0-3 177,8 1 0,-1-3-177,-16-4 0,17-5 0,1-15 0</inkml:trace>
  <inkml:trace contextRef="#ctx0" brushRef="#br0" timeOffset="101668">32826 5133 0,'49'0'0,"0"0"0,0 0 0,0 0 0,0 0 0,0 0 0,0 0 0,0 0 0,0 0 0</inkml:trace>
  <inkml:trace contextRef="#ctx0" brushRef="#br0" timeOffset="102439">32050 5750 5314,'-7'47'0,"1"0"0,-1-1 0,1 1 0,-1 0 0,1 0 0,-3-4 0,0 0 0,1 0 0,-2 11 0,-1 1 0,1-13 0,0-25 208,-8-50-208,15-11 0,4-4 0,-2 18 0,4 1 0,16-10 0,4 2 0,0 0 0,16 17 0,3 6 0,-7 4 35,-2 9 0,1 2-35,1 9 35,0 24-35,-15-5 53,-10-4 1,-5 1-54,-21 11 0,5-15 0,-5-1 0,-12 6 0,-5-3 0,1-4 0,-1-1 0,2 4 0,0-3 0,1-5 0,1-4 0,-8-1 0,9-2 0,13-8 0</inkml:trace>
  <inkml:trace contextRef="#ctx0" brushRef="#br0" timeOffset="102941">32297 6174 5439,'39'19'0,"0"1"0,0-1 0,7-9 36,-12-4 1,10 1 0,-1-4-1,-12-7-36,1-33 50,1 25-50,-33 8 0,-6 26 0,-6 13 0,-1-11 0,-1 1-332,-4 16 1,0 4 331,1-1 0,-1 0 0,-3 1 0,-1 0 23,8-6 0,-1 1 0,-1-7-23,-7-9 0,1-3 0,7 11 0,3-11 0,-4-29 0</inkml:trace>
  <inkml:trace contextRef="#ctx0" brushRef="#br0" timeOffset="103275">33020 5768 5050,'-11'44'0,"-1"1"0,1-1 0,0 1 0,-1-1 0,1 0 0,0 1 0,-1-1 0,1 1 0,-3 6 0,-2 4 0,-1 1 0,2-3 0,4-7 0,6-12 0,9-14 0,31-20 0,-15-2 0,-5-6 0</inkml:trace>
  <inkml:trace contextRef="#ctx0" brushRef="#br0" timeOffset="103788">32897 6244 5734,'32'11'0,"1"-1"0,0 1 0,8-1 0,-2-7 0,-7-9 0,-3-7 0,6-21 0,-2-1 0,-13-2 0,-7 15 0,-1 1 0,6-15 0,-8 1 0,-18 16 0,-12 11 0,-15 25 0,5 13 0,1 7 0,12-8 0,1 3 0,-7 5 0,-1 5 0,6-4 0,14-3 0,2-1 0,-7 6 0,5-4 0,29 0 0,11-27 0,1-11 0,-10-7 0,-11 1 0</inkml:trace>
  <inkml:trace contextRef="#ctx0" brushRef="#br0" timeOffset="104163">33514 6050 5734,'-14'32'0,"-1"0"0,1 0 0,-10 12 0,13-7 0,44-12 0,-6-5 0,-7 13 0,-4 10 0,-24-4 0,-10 4 0,-17-17 0,2-13 0,-3-1 0,-6-2 0,2 0 0,9-1 0,3-1 0,-19 0 0</inkml:trace>
  <inkml:trace contextRef="#ctx0" brushRef="#br0" timeOffset="105284">22631 7197 548,'33'-13'0,"0"0"0,-4 3 0,1 1 1070,12-2 0,3 4-1070,-13 5 0,2 2 0,2 2 0,8 3 0,2 1 0,-3 1 0,0-2 0,-2 1 0,2 2 0,0 0 0</inkml:trace>
  <inkml:trace contextRef="#ctx0" brushRef="#br0" timeOffset="105716">22701 7497 812,'43'5'0,"0"1"0,-1 0 0,1 0 0,-13-3 0,-1 0 0,18 5 0,0 0 0,0-1 0</inkml:trace>
  <inkml:trace contextRef="#ctx0" brushRef="#br0" timeOffset="113386">24024 6862 5734,'0'-42'0,"0"50"0,-13 20 0,-5 13 0,9-6 0,2 6 0,0 3 0,-2 0-656,-3 1 1,-2 3-1,-1 0 1,0 0 0,3-3 641,1-1 0,1 0 0,1-3 0,0-2 0,-3 5 0,0-3 0,2-10 0,3-8 0</inkml:trace>
  <inkml:trace contextRef="#ctx0" brushRef="#br0" timeOffset="113687">24483 6826 342,'-15'43'0,"0"0"0,1 1 0,-1-1 0,0 0 0,1 0 0,-1 0 0,0 0 0,0 0 0,1 0 0,-1 1 0,0-1 0,1 0 0,-1 0 0,0 0 0,1 0 0,-1 0 0,0 0 0</inkml:trace>
  <inkml:trace contextRef="#ctx0" brushRef="#br0" timeOffset="113884">24130 7197 5734,'38'0'0,"0"0"0,0 0 0,-3-4 0,0 0 0,0 3 0,2 1 0,-7-1 0,2-7 0</inkml:trace>
  <inkml:trace contextRef="#ctx0" brushRef="#br0" timeOffset="114423">24871 6791 5734,'29'34'0,"1"0"0,-1 0 0,-2-2 0,-3 0 0,-12-4 0,-22-5 0,-6-1 0,7 4 0,-3-1 0,-13-6 0,1-1 0,2 25 0,-5-21 0,5-1 0,24 17 0,-14-3 0,46-9 0,-7-17 0,1 7 0,5-6 0,-24 12 0,-6 5 0,-3 14 0,-18 1 0,-8 0 0,3-16 0,-3-3 0,-4 8 0,0-3 0,-6-1 0,19-9 0,9-10 0</inkml:trace>
  <inkml:trace contextRef="#ctx0" brushRef="#br0" timeOffset="114721">25418 7003 3663,'42'16'0,"0"0"0,0 0 0,0 0 0,-15-5 0,-1 0 0,12 3 0,-1-1 0,0 1 0,0 0 0</inkml:trace>
  <inkml:trace contextRef="#ctx0" brushRef="#br0" timeOffset="115007">25453 7479 4947,'40'-4'0,"0"0"0,1 0 0,-1 0 0,-14 2 0,-1 0 0,22-3 0,0 0 0,0 0 0</inkml:trace>
  <inkml:trace contextRef="#ctx0" brushRef="#br0" timeOffset="115405">26423 7056 4573,'8'42'0,"0"1"0,0-1 0,0 1 0,0 7 0,0-3 0,7-22 0,14-40 0,3-15 0,-1 2 0,-2 3 0,11-5 563,-7 22-563,-25 36 0,-14 0 0,-4 5 0,1 5 0,-2 4-448,-2-8 0,-2 1 0,0 2 448,0 3 0,0 2 0,0-1 0,-2 0 0,-1 0 0,0 3 0,3-4 0,0 2 0,-1 0 0,1-4 0,-1-2 0,0-4 0,1 0 0,-3 18 0,1-8 0,1-18 0</inkml:trace>
  <inkml:trace contextRef="#ctx0" brushRef="#br0" timeOffset="116039">27323 6685 1606,'-4'44'0,"0"0"0,0 0 0,0 1 0,0-1 0,0 0 0,2-2 0,1-5 0,-2 5 0,-1 2 0,-3 8 0,0 4 0,-1-1 0,1-7 0,1-11 0,1-4 0,-2-7 899,-4 3 1,-3-9-900,-12-20 710,7-18-710,1-17 379,18-2-379,18-6 0,9 16 0,5 3 0,-8 7 0,3 2 511,14-6 0,2 1-511,-16 10 0,1 3 0,11 0 0,-2 4 0,4 11 0,0 3 0,-41 31 0,-17-21 0,-11 20 0,4-30 0,-3-2 0,-12 16 109,13-15 0,1-2-109,-10 10 0,7-9 0,11-1 0,9-8 0</inkml:trace>
  <inkml:trace contextRef="#ctx0" brushRef="#br0" timeOffset="116390">27887 7232 4423,'16'43'0,"0"0"0,-1 0 0,-3 0 0,4-6 0,-1 0 0,1-1 0</inkml:trace>
  <inkml:trace contextRef="#ctx0" brushRef="#br0" timeOffset="116602">28275 7250 4293,'-18'43'0,"1"1"0,-1 0 0,1 0 0,-1 0 0,0 0 0,1 0 0,-1-1 0,0 3 0,-1 0 0,0 1 0,1-2 0,0-3 0,1-5 0,2-6 0,-8 10 0,1-9 0,4-4 0,1-5 0,-1-6 0,11-9 0</inkml:trace>
  <inkml:trace contextRef="#ctx0" brushRef="#br0" timeOffset="116952">28893 6703 4848,'-14'44'0,"0"0"0,0 0 0,0 0 0,0 0 0,0 0 0,0 0 0,0 0 0,0 0 0,10 0 0,4-7 0,-4 7 0,-5-3 0,-7 9 0,-3 7 0,-1 1 0,1-3 0,5-6 0,6-10 0,9-16 0,27-9 0,-12-22 0</inkml:trace>
  <inkml:trace contextRef="#ctx0" brushRef="#br0" timeOffset="117503">28593 7267 5102,'40'13'0,"1"-1"0,0 0 0,0 1 0,0-1 0,0 1 0,-7-5 0,-5-1 0,6-1 0,0 2 0,9 1 0,3 1 0,2-1 0,-2-2 0,-5-3 0,-8-6 0,12-16 0,-8-5 0,4 9 0,-4-3 0,-9-12 0,-7-1 311,4-7-311,-17 9 106,-16 5-106,-13 13 0,-12 10 0,-3 6 0,10 2 0,-1 3 0,-9 6 0,-4 4 0,5 2 0,6 8 0,3 3 17,-1-4 1,-2 2 0,8 0-18,14 10 0,8-2 0,1-5 0,6-5 0,11-6 0,5-7 32,6-14 0,-1-6 1,1 1-1,1-6 1</inkml:trace>
  <inkml:trace contextRef="#ctx0" brushRef="#br0" timeOffset="117907">29898 7214 5734,'-43'-12'0,"0"-1"0,-3 9 0,9 2 0,-6 1 0,8 6 0,-2 22 0,3 1 0,17-3 0,23 1 0,5 1 0,25 8 0,-16-17 0,3 0 0,10 4 0,3-1 0,-3-2 0,0-1 0,1-1 0,-5 1 0,-4 16 0,-42-7 0,-21 0 0,2-4 0,-9 3 0,3-2-67,-2-1 0,1-1 0,7-1 0,0 0 0,4-2 1,-7 4-1</inkml:trace>
  <inkml:trace contextRef="#ctx0" brushRef="#br0" timeOffset="157132">8008 5115 5174,'26'-25'0,"-7"21"0,-16 44 0,-12 16 0,1-21 0,-5 4 0,-2 0 0,-3 8 0,-3 3 0,0 0 0,3-6 0,-1 4 0,1-4 0,1 1 69,1-9 0,-2 1 0,5 0 0,9-4-69,13 2 0,10-4 0,4-7 0,9-10 0,7-8 0,5-3 0,7-3 0,-3-3 0,-12-2 0,-2-2 0,-1-1-103,1 0 0,0-1 0,-4-1 103,3-4 0,-7 2 0,-8 2 0,-10 3 0</inkml:trace>
  <inkml:trace contextRef="#ctx0" brushRef="#br0" timeOffset="158563">5980 7444 2773,'-8'49'0,"0"0"0,3-7 0,-2 6 0,1-13 0,-2 7 0,-1 3 0,-1 0 0,2-1 0,0-6 0,0 6 0,1-5 0,-1 3 0,-2 2 0,-2 4 0,1-3 0,2-9 0,0 5 1354,9-39-1354,2-12 101,2-14 0,-1-3 0,-3 1 0,0-13 1</inkml:trace>
  <inkml:trace contextRef="#ctx0" brushRef="#br0" timeOffset="158860">5821 7673 5734,'39'11'0,"1"-1"0,0 1 0,-1-1 0,1 1 0,-16 8 0,-1 1 0,20 0 0,14 1 0,-5 1 0,-26 1 0,-35 7 0,-15-1 0,-12 3 0,-5-3 0,7-8 0,-2-1 0,-1-2 0,-2 0 0,5-5 0,-7-3 0,2-2 0</inkml:trace>
  <inkml:trace contextRef="#ctx0" brushRef="#br0" timeOffset="162588">10583 7532 3225,'-4'43'0,"0"0"0,0 5 0,-1 2 0,-1-11 0,0 1 0,0 4 0,2-2 0,0 3 0,1 3 0,0-3 0,-1-5 0,1-2 0,-1-4 0,2 2 0,0 17 0,2 3 0,2-22 0,0-28 0,5-14 0</inkml:trace>
  <inkml:trace contextRef="#ctx0" brushRef="#br0" timeOffset="162947">10513 7585 5734,'42'-4'0,"1"1"0,0-1 0,-1 1 0,12 5 0,-1 3 0,-13 8 0,-17 8 0,-8 7 0,0 13 0,-5 2 0,-4-10 0,-4-1 0,-8 3 0,-4 0 0,3-4 0,-6-1 0,-9-2 0,-8 0 0,0 0 0,2 1 0,-1-1 0,0-1-112,-2-1 1,-1-1 0,3-1 0,-4 4 0,7-7 0,10-13 0</inkml:trace>
  <inkml:trace contextRef="#ctx0" brushRef="#br0" timeOffset="164309">8061 9366 765,'-4'27'0,"0"-1"0,-4 8 0,-2 1 925,-2 3 1,-3 4-926,3-7 0,-2 4 0,1 1 0,1-1 0,1 3 0,1 0 0,0 1-63,-1-1 0,0 2 1,0 0-1,2-3 63,3-4 0,0-2 0,1 1 0,-1 6 0,0 2 0,0-3 360,1 7 1,0-2-361,1-10 0,-2 0 0,1-4 0,-1-3 0,2-3 1371,10 7-1371,37-48 0,-18 8 0,1 0 0,8-10 0,1 1 70,-5 6 0,-1 2-70,2-2 284,10-6 0,-31 14 0,-2-5 1</inkml:trace>
  <inkml:trace contextRef="#ctx0" brushRef="#br0" timeOffset="-212806.73">13476 4586 321,'-43'-5'0,"0"-1"0,0 0 0,0 1 0,-1-1 0,1 0 0,0 1 0,-1 0 0,-2-1 0,-1 1 0,0-1 0,0 1 0,2 0 0,2 1 0,3 1 0,-9-1 0,7 2 0,-3 0 0,-9 0 0,19 0 0,-4 1 0,-4-1 0,-3 0 0,-3 0 0,-1 1 0,-1-1 0,-1 0 0,0 0 0,2 0 0,0 0 0,3 0 0,2 0 0,3 0 0,-7 0 0,3 0 0,2-1 0,2 1 0,0-1 0,-1 1 0,-3-1 0,-2 1-25,6 0 0,-2 0 0,-2 0 1,-1 0-1,-1 0 0,0 0 1,-1 0-1,0 0 0,0 0 1,2 0-1,1 0 0,1 0 1,3 0 24,-11 0 0,2 0 0,1 0 0,1-1 0,2 1 0,0 0 0,0 0 0,1 0 0,-2-1 0,1 1 0,1-1 0,0 0 0,0 1 0,-1-1 0,-3 1 0,5 0 0,-2 0 0,-1 0 0,0 0 0,-2 0 0,1 1 0,-2-1 0,0 0 0,-1-1 0,8 1 0,-1 0 0,0 0 0,-2 0 0,0 0 0,0 0 0,0-1 0,0 1 0,0 0 0,1 0 0,1 0 0,0 0 0,-4 0 0,1 0 0,0 0 0,1 0 0,1 1 0,-1-1 0,0 0 0,-1 0 0,0 0 0,-1-1 0,5 1 0,-3-1 0,0 1 0,0-1 0,-1 0 0,0 0 0,1 0 0,0 0 0,1 0 0,1 0 0,2 0 0,2 1 0,-12-1 0,3 0 0,1 0 0,2 0 0,0 1 0,1-1 0,-1 0 0,1 1 0,1-1 0,0 0 0,0 1 0,1-1 0,-1 1 0,1 0 0,-5 0 0,1 0 0,0 1 0,0 0 0,0 0 0,-1 0 0,5 0 0,0 1 0,0 0 0,-1 0 0,1 0 0,0 0 0,0 1 0,0 0 0,1 0 0,-1 0 0,1 0 0,0 1 0,0-1 0,1 0 0,-5-1 0,0 0 0,0 1 0,1-1 0,2 0 0,2 1 0,-4 0 0,3 1 0,1 1 0,-3-1 0,-1-1 0,-3 2 0,0-2 0,1 1 0,3-2 0,3-1 0,4 0 0,-1-1 0,-3 1 0,2 1 0,-3 1 0,-3 1 0,1-1 0,2 0 0,4-1 11,-2-1 1,4-1-1,1-1 1,-1 2-12,-7 0 0,-1 0 0,0 2 0,4 0 0,3 0 0,2 2 0,3 0 0,-8 1 0,5 2 2254,-7 12-2254,20 4 0,3 5 571,4-1 0,3 5-571,4 3 0,4 5 0,1-1 0,3-4 0,2 0 0,1 0 433,3 6 1,1 2 0,1-2-434,1-5 0,1-2 0,-1 5 0,0 5 0,-2 4 0,1 1 0,0-2 0,0-9 0,0-2 0,0 1 0,-1 5 0,-1-3 0,1 4 0,-2 2 0,1 2 0,0 0 0,-1-3 0,1-2-231,0 9 1,0-3-1,-1 0 1,1 5 230,-1-8 0,-1 3 0,1 3 0,0 1 0,-1 1 0,1-2 0,0-1-350,-1-5 0,1-1 0,0 0 1,-1-1-1,1 1 0,0-1 1,-1 1 349,1 6 0,-1 0 0,0 0 0,0 0 0,0 0 0,1 0 0,0-1 0,0 2 0,0-1 0,1-1 0,-1 0 0,0-3-215,0-2 0,0-2 0,-1-2 1,0 1-1,1 0 215,-1 3 0,1-1 0,0 0 0,-1 1 0,0-1 0,0 1 0,-1-1 0,-1 0 0,1 1 0,0-1-60,1-1 0,0-1 0,1 1 0,-1 0 1,0 0 59,-1 0 0,0 1 0,0 1 0,-1-1 0,2-1 0,0 0 0,0-2 0,1 1 0,0 1 0,-1 2 0,1-2 0,-1 2 0,1 2 0,0 1 0,0-1 0,-1-1 0,1-2 0,0 5 0,0-4 0,0 1 0,0 1 0,-1 3 0,1-4 0,-1 4 0,0 2 0,0 1 0,0 0 0,1-2 0,-1-2 0,0-5 0,1 2 0,-1-4 0,1-2 0,-1 0 0,1 2 0,-1 3 0,-1 1 0,1 2 0,0-1 0,0-2 0,0-3 0,2 2 0,-1-2 0,1-2 0,-1 1 0,-1 0 0,-1 1 0,0 0 0,1 0 0,-1-1 0,0 1 0,0 0 0,-1-1 0,0 1 0,-1 0 0,0 0 0,-1-1 0,0-1 0,-1-1 0,0 0 0,0 2 0,-1 7 0,1 3 0,-1-1 0,1-3 0,-1 1 0,-1-3 0,1 3 0,-1 1 0,-1 4 0,1-1 0,1-6 247,2 7 1,0-4-248,-1-4 0,-1 0 0,0-3 445,3-7 0,1-2-445,-1 12 0,-1-1 0,-6 7 847,6-19 1,0-2-848,-15 8 1446,22-17-1446,-4-3 828,16-16-828,-1 0 380,9 8-380,9-6 0,1 6 0,5 0 0,-5-7 0,4 0 0,5 1 0,5 0 0,-2 1 0,-10 0 0,-2 0 0,4-1-383,-2-1 0,5-1 0,1 0 0,0 0 0,-3 1 383,-2 2 0,-2 2 0,0-1 0,5 0 0,1-3 0,4 0 0,3-1 0,0-1 0,-1 1 0,-4 1 0,3 0 0,-4 1 0,0 1 0,6-1 0,-5-1 0,4 0 0,3 0 0,2 0 0,-2 0 0,-1 0 0,-5 0-411,0 1 1,-3 0-1,-2 0 1,2 0-1,2 0 411,-4 0 0,3-1 0,1 0 0,0 0 0,0 1 0,-1-1 0,-3 1 0,6 1 0,-3 0 0,0 1 0,-1-1 0,1 0 0,1-1 0,1 0 0,0 0 0,0 0 0,0 0 0,0-1 0,0 1 0,0 0 0,-1 0 0,2 0 0,-1 1 0,0 0 0,1 1 0,0-1 0,4 0 0,-5 0 0,2-1 0,2 1 0,0 0 0,0-1 0,-1 0 0,-1 1 0,-1-1 0,-2 0 0,-1 0 0,0-1 0,2 1 0,0 0-253,1 1 1,1-1 0,1 0-1,0 1 1,-1-1 0,-1 0 0,-2 0 252,5 0 0,-2-1 0,-2 1 0,0-1 0,0 1 0,-3 0 0,0-1 0,-1 1 0,0 0 0,1 1 0,1 0 0,0 0 0,0 1 0,0 0 0,0-1 0,-2 1 0,1-1 0,-1 0 0,0 1 0,0 0 0,-1 1 0,0 0 0,0 0 0,0 1 0,-1-1 0,8-1 0,0 0 0,0 1 0,2 1 0,-9 1 0,2 1 0,1 1 0,0 0 0,-2 0 0,-1-2 0,4 0 0,-2-2 0,0 0 0,4 2 0,-2 0 0,4 1 0,1 1 0,1 0 0,-2-1 0,-3 0 0,5-1 0,-2 0 0,-2 0 0,2-1 0,-5 0 0,1-1 0,1 1 0,-2-1 0,-2 0 0,-1 0 0,-3 0 0,-1-1 0,-2 0 0,2 0 0,-3-2 0,-3 0 277,-3-2 0,-3 0-277,18 0 2015,-8 0-2015,8-8 2137,-13 6-2137,3-14 1028,-15-1-1028,-1-3 0,-7-21 0,-2 12 0,-7 5 0,-2-3 0,0-15 0,2-1 0,3 10 0,0-4 0,-4 1 0,0-5 0,0-1 0,2 4-138,2 4 0,2 3 0,-1-4 138,-1-2 0,-1-6 0,1-1 0,-1 0 0,1 4-256,2-6 0,1 4 1,0-7 255,-2 8 0,0-4 0,1-4 0,0 0 0,0-1 0,-1 2-257,0 3 1,-1 0-1,0 0 1,0 0-1,1-1 1,0-2 256,1 4 0,0-2 0,0-1 0,1-1 0,0 0 0,0 0 0,-1 2 0,0 0-311,0 0 0,0 1 1,-1 1-1,1 0 1,-1 0-1,1 1 1,0 0 310,0-6 0,2 1 0,-1 0 0,0 0 0,1 3 0,-1 0 0,0 3 0,-1 3 0,1 0 0,0 0 0,-1-3-140,0-4 0,0-2 0,-1-2 0,1 1 0,0 0 0,0 2 140,1 2 0,0 1 0,1 1 0,0-1 0,-1-5 0,0 9 0,-1-3 0,1-2 0,-1-2 0,1-1 0,0 1 0,0 2 0,-1 1 0,0 3 0,2-11 0,0 5 0,0 1 0,-1-2 0,1-4 0,-1 10 0,-1-3 0,1-3 0,0-1 0,-1-1 0,1 1 0,0 2 0,-1 2 0,0 3 0,2-9 0,0 4 0,-1 2 0,1-1 0,-1-2 0,-2 5 0,0-2 0,0-2 0,0 1 0,0 0 0,0 2 0,0 3 0,1-11 0,1 3 0,-1 2 0,0-1 0,-2 8 0,0-1 0,-1 1 0,0-1 0,1 1 0,0-9 0,1 1 0,0-1 0,-2 1 0,0 2 0,0 1 0,-1-1 0,0-3 0,1 7 0,-1-2 0,1-1 0,0-1 0,0 2 0,-1 2 0,0-6 0,1 2 0,-1 0 0,1-2 0,0 0 0,1-2 0,-1-1 0,1 1 0,-1 4 0,0 5 0,-1 2 0,0 1 0,1-3 0,1 2 0,1-2 0,0-1 0,0 0 0,0 1 0,0-8 0,-1 1 0,1 0 0,0-1 0,0 6 0,0-1 0,1 0 0,0 2 0,0 3 0,3-7 0,0 4 0,-2 3 0,-3-11 0,2 9 1196,10 14-1196,-7 1 0,1 17 0,-2 1 0</inkml:trace>
  <inkml:trace contextRef="#ctx0" brushRef="#br0" timeOffset="-206831.73">19173 9119 3388,'3'36'0,"0"-1"0,-1 0 0,0 3 0,-1 1 0,-2 8 0,0-11 0,-1 6 0,0 3 0,-1 3 0,-1 1 0,0 0 0,1-3 0,-1-3 0,-1 1 0,0-2 0,0-1 0,0 0 0,-1 0 0,0 1-94,0 1 0,0 2 0,0 2 1,-1-1-1,0-2 0,1-4 0,-1-5 1,-2 8-1,0-6 0,2-9 0,-1-5 1</inkml:trace>
  <inkml:trace contextRef="#ctx0" brushRef="#br0" timeOffset="-206340.73">20708 9031 0,'-21'42'0,"0"0"0,0 0 0,-1 0 0,1 0 0,0 0 0,0 0 0,0 0 0,0 0 0,0 0 0,-1 0 0,1 0 0,0 0 0,0 0 0,-3 8 0,-1 1 0,0 3 0,0-1 0,0-2 0,2-2 0,2-5 0,1-4 0,3-8 0,2-7 0,0-6 0,-1 1 0</inkml:trace>
  <inkml:trace contextRef="#ctx0" brushRef="#br0" timeOffset="-205995.73">20144 9208 5734,'25'40'0,"0"0"0,0 0 0,0 0 0,0 0 0,1 0 0,-1 0 0,0 0 0,0 0 0,0 0 0,0 0 0,1 0 0,-3-5 0,-3-8 0,-1 1 0,5 7 0,2 8 0,-1 0 0,1-1 0,-1 1 0,1 0 0,0 0 0,-1-1 0,1 1 0,0 0 0,-1 0 0,1-1 0</inkml:trace>
  <inkml:trace contextRef="#ctx0" brushRef="#br0" timeOffset="-205549.73">21590 9137 2850,'0'41'0,"0"-1"0,0 1 0,0 0 0,0-4 0,0-2 0,0 4 0,0 0 0,0 4 0,0 2 0,0-2 0,0-3-180,0 4 1,0-3-1,0-1 180,0 4 0,0 0 0,0 0 0,0 1 0,0 0 0,0-4 0,0-4 0,0-3 0,0-3 0,0 0 0</inkml:trace>
  <inkml:trace contextRef="#ctx0" brushRef="#br0" timeOffset="-204795.73">21555 8978 5090,'39'-26'0,"1"-1"0,0 1 0,0-1 0,-2 3 0,1-1 0,-1 3 0,-4 5 0,2 6 0,0 5 0,4 1 0,5 2 0,-4 1 0,0 0 0,0 4 105,2 2 1,3 4-1,-10 5-105,-11 11 0,-9 5 0,1 14 0,-10 2 0,-17-6 0,-8-1 54,-5 5 0,-7-2-54,2-18 0,-5-4 0,0 0 0,-9 5 0,-2-1 0,10-8 0,-3 0 0,-1 0 0,4-1-235,-11 5 0,2-1 235,10-6 0,1 0 0,3-1 0,1 1 0,5 2 157,-5 11-157,26-5 0,14 5 0,31-7 0,-17-10 0,1 1 0,8 3 0,1 2-324,0 3 0,1 1 324,6 4 0,0 1 0,-6 1 0,-2 5 0,-3 4 0,1 5 0,-4-1 0,-7-10 0,-3-2 0,-1 5 0,1 8 0,1 4 0,-3 2 0,-6-1 0,-8 4 0,-7-2 0,1 0 0,3-3 0,0-2 0,-6 0 0,-12 1 0,-6-1 0,-1-6 0,-2-4 0,-3-5 0,1-6 0,-4-2 0,1 0 0,-11 6 0,-4-3 0,10-9 0,-4-2 0,1-1 0,5-1 0,-2 4 0,3-2 0,-13-1 0,0 0 0</inkml:trace>
  <inkml:trace contextRef="#ctx0" brushRef="#br0" timeOffset="-204166.73">22913 9243 2364,'39'2'0,"-1"0"0,1 0 0,0 0 0,0 0 0,2 1 0,1 0 0,-1 1 0,-4 1 0,7 3 0,-4 2 0,3 0 0,-5-3 0,3 1 0,1 1 0,0 0 0,-3 1 0,2 2 0,-1 2 0,-2 0 0,-2-1 0,1-2 0,-1-1 0,-3 0 0,6 6 0,0-1 0</inkml:trace>
  <inkml:trace contextRef="#ctx0" brushRef="#br0" timeOffset="-203812.73">23089 10160 0,'49'2'0,"0"1"0,0-1 0,0 0 0,0 0 0,0 1 0,0-1 0,0 0 0,0 0 0,0 1 0,0-1 0,0 0 0,0 0 0,-2 1 0,-1-1 0,1 0 0,-1 0 0,0 0 0,1 0 0,-1 0 0,0 1 0,1-1 0,-1 0 0,0 0 0</inkml:trace>
  <inkml:trace contextRef="#ctx0" brushRef="#br0" timeOffset="-203155.73">25100 9454 0,'-8'47'0,"0"0"0,0 0 0,0 0 0,0 0 0,0-1 0,0 1 0,0 0 0,0 0 0,0 0 0,0 1 0,1 0 0,1-2 0,-1-1 0,1-2 0,-1-3 0,1-4 0,-5 5 0,1 1 0,-1 0 0</inkml:trace>
  <inkml:trace contextRef="#ctx0" brushRef="#br0" timeOffset="-202840.73">25929 9225 0,'-10'48'0,"1"-1"0,-1 1 0,0-1 0,0 1 0,0-1 0,1 1 0,-1-1 0,0 1 0,0-1 0,0 0 0,1 1 0,-1-1 0,0-2 0,1 0 0,0 0 0,0 0 0,-1 0 0,1 0 0,0 0 0,0 0 0,-1 0 0,1-1 0,0 1 0</inkml:trace>
  <inkml:trace contextRef="#ctx0" brushRef="#br0" timeOffset="-202572.73">25523 9895 0,'47'-12'0,"0"0"0,-1 0 0,1-1 0,-1 1 0,1 0 0,-1 0 0,1-1 0,-4 2 0,-1 0 0,1 0 0,-1 0 0,1-1 0,0 1 0,-1 0 0</inkml:trace>
  <inkml:trace contextRef="#ctx0" brushRef="#br0" timeOffset="-202142.73">26529 9278 5734,'30'28'0,"0"1"0,-1-1 0,1 0 0,0 0 0,-1 2 0,-2 1 0,-2-2 0,-4-3 0,-2 0 0,-7-1 0,-10 1 0,-4 1 0,0 0 0,-4 1 0,-5 3 0,-3-2 0,1-6 0,-4-1 0,-18 9 0,-4-3 0,10-8 0,-1-1-332,-9 8 1,0-3 331,7-10 0,3 0 0,2 2 0,1 1 108,3-4 0,1 1-108,-13 22 0,24-11 0,4 1 110,-1 5-110,8 10 0,0-31 0,0-2 0</inkml:trace>
  <inkml:trace contextRef="#ctx0" brushRef="#br0" timeOffset="-201384.73">26547 9948 3854,'36'21'0,"0"-1"0,-1-1 0,1 2 0,-6 0 0,1 3 0,-2-1 0,4 4 0,-7 1 0,-14 1 0,-7 3 224,-10 6 1,-6 0-225,2-8 0,-3-1 0,-12 6 0,-3-1 0,1-7 0,-1-3 0,0-5 0,-1-1 0,-4 0 0,3-1 0,0 1 0,5-10 0</inkml:trace>
  <inkml:trace contextRef="#ctx0" brushRef="#br0" timeOffset="-201026.73">27623 9454 5734,'38'17'0,"0"-1"0,0 0 0,0 0 0,0 0 0,-12-3 0,1-1 0,18 6 0,0 0 0,0-1 0,0 1 0</inkml:trace>
  <inkml:trace contextRef="#ctx0" brushRef="#br0" timeOffset="-200741.73">27552 10037 5022,'44'1'0,"0"0"0,1 1 0,-1-1 0,0 1 0,1-1 0,-1 0 0,0 3 0,0 0 0,4-4 0,1 0 0,-1 0 0,1 0 0,-1 0 0,0 0 0</inkml:trace>
  <inkml:trace contextRef="#ctx0" brushRef="#br0" timeOffset="-200287.73">28840 9701 3963,'20'35'0,"0"0"0,0 0 0,0 0 0,0 0 0,3 4 0,2 2 0,-1-9 0,-2-19 0,6-39 0,-1-18 0,3 8 0,-1 1 0,-10 4 0,-1-1 421,4-4 1,-1 4-422,-2 8 0,-3 58 0,-21-2 0,-6 6-479,3 5 0,-1 4 1,-1 0 478,-4-3 0,-1-2 0,-1 6 0,4-12 0,-1 5 0,0 1 0,-1 1 0,1 0 0,1-3 0,-3 8 0,0-2 0,0 1 0,1 2-180,4-9 0,-1 2 0,0 1 1,1 0-1,0-2 0,2-3 180,-2 2 0,1-2 0,1-2 0,1-1 0,1 3 0,0-2 0,1-3 0,0 1 0,0-5 0,-3 2 0</inkml:trace>
  <inkml:trace contextRef="#ctx0" brushRef="#br0" timeOffset="-199622.73">29845 8696 5223,'3'47'0,"0"0"0,-1 0 0,1 0 0,0 0 0,0 0 0,0 0 0,-1 2 0,0 1 0,0 0 0,0 0 0,-1-2 0,-1-2 0,-2-4 0,-2 8 0,-2-4 0,-2-3 0,1 1-527,0-2 0,1 0 1,-2 0-1,-1-2 527,-3 11 0,-3-2 0,-1-6 0,-4-1 0,-3-5 394,-1-3 0,-5-6-394,-2-14 0,0-6 424,-16-4-424,23-25 0,6-9 0,12 3 0,3-1 0,-3-7 0,4-1 57,8 1 0,4 0-57,2-5 0,3 2 0,2 4 0,3 3 0,5-2 0,1 5 0,12 1 1292,-3 11-1292,-10 24 0,-15 25 0,-10 6 0,-14 3 0,-5 1 0,4-17 0,-2-1 0,-4 5 0,-1-2 0,-3-2 0,15-16 0,2-3 0</inkml:trace>
  <inkml:trace contextRef="#ctx0" brushRef="#br0" timeOffset="-199276.73">30198 9454 4367,'13'44'0,"0"0"0,0 0 0,0 0 0,0-1 0,0 1 0,9-13 0,-1-1 0,-7 5 0,1 13 0,-1 5 0,1-4 0,-1-12 0,-1-20 0,10-33 0</inkml:trace>
  <inkml:trace contextRef="#ctx0" brushRef="#br0" timeOffset="-199010.73">30780 9560 0,'-21'45'0,"-1"0"0,1 0 0,0 0 0,0 0 0,-1 0 0,1 0 0,0 0 0,0-1 0,-1 1 0,1 0 0,0 0 0,1-2 0,-1 0 0,1 1 0,-1-1 0,1 0 0,0 0 0,-1 0 0,1 0 0,0 0 0,-1 0 0</inkml:trace>
  <inkml:trace contextRef="#ctx0" brushRef="#br0" timeOffset="-198611.73">31344 8643 0,'-13'48'0,"-1"-1"0,1 1 0,-1 0 0,0 0 0,1-1 0,-1 1 0,1 0 0,-1-1 0,0 1 0,1 0 0,-1-1 0,1 1 0,-1 0 0,0-1 0,1 2 0,-1 2 0,-1 1 0,0 0 0,0 1 0,0-1 0,2-2 0,0-2 0,1-3 0,3-3 0,1-5 0,2-4 0,4-7 36,3 15 1,7-9-37,8 1 0,4-5 1409,17-1-1409,6-27 860,-8-20-860,-16-1 0,-2-1 0,2 1 0,-3-3 0</inkml:trace>
  <inkml:trace contextRef="#ctx0" brushRef="#br0" timeOffset="-197786.73">31027 9596 4656,'47'-7'0,"1"1"0,-1 0 0,1-1 0,-1 1 0,0 0 0,1 0 0,-1-1 0,1 1 0,-1 0 0,6-1 0,3 1 0,1 0 0,-2 0 0,-3-1 0,-5-1 0,-7-1 0,-10-3 0,2-13 0,-11-3 0,-1 2 0,-3-1 0,2 1 0,-4-1 262,-8-3 0,-5 0-262,-9-10 181,-13 15-181,-4 22 0,-3 8 0,3 6 0,1 3 0,-11 6 0,-1 3-268,3 3 1,1 3 267,10-4 0,0 2 0,1 0 0,-1-1 0,0 0 0,2 2 0,0 2 0,1 2 0,2 2 0,0 9 0,1 2 0,1-4 0,-6 1 0,5-1 87,11-3 1,6 1 0,6-10-88,13-16 0,22-16 0,7-11 0,-11-5 0,0-3 0,-5 2 0,1-1 0,0 1 0,1-1 0,1 1 0,0 2 0,-4 3 0,1 2 0,1 2 0,6-1 0,2 2 0,-4 4 0,1 4 0,-6 6 0,-5 7 0,-9 6 0,-12 18 0,-8 8 0,-10-20 0,-3-1 0,-4 5 0,-4-1 11,-8 5 0,-5-1-11,8-11 0,-3-2 0,-2 2 0,-8 6 0,-2 3 0,0-5 0,4-7 0,-1-3 0,-1-1 0,1 0 0,-3-1 0,1 0 0,6-4 0,1-1 0,3-4 0,-1-2 0,0 0 0</inkml:trace>
  <inkml:trace contextRef="#ctx0" brushRef="#br0" timeOffset="-156094.75">20955 2099 3791,'21'-33'0,"-1"-1"0,-2 6 0,3-2 115,0 4 0,4-2 0,4-3 0,2-1 1,3 0-116,-2 3 0,4-1 0,3-1 0,2 0 0,1 0 0,-1-1 0,-2 2 0,-1 1-161,1-4 1,-3 3-1,0 0 1,0-1 0,3 0-1,4-3 161,-9 10 0,3-3 0,2-1 0,2 0 0,2-1 0,0 0 0,1 0 0,-2 0 0,0 2 0,-2 0 0,-2 2 0,-3 2 0,10-6 0,-4 2 0,-3 2 0,1 0 0,1 1 0,4-3 0,-7 6 0,4-1 0,1 0 0,2-1 0,1 0 0,-1 0 0,-1 1 0,-2 1 0,-3 1 0,-3 2 0,5-4 0,-4 2 0,-3 1 0,0 1 0,1 1 0,9-1 0,0 0 0,0 1 0,1-1 0</inkml:trace>
  <inkml:trace contextRef="#ctx0" brushRef="#br0" timeOffset="-155573.75">21061 2152 934,'36'32'0,"1"0"0,-1 0 0,0 0 0,1 0 0,-1 0 0,0 0 0,1 0 0,-1 0 0,0 0 0,1 0 0,-1 0 0,0 0 0,1 0 0,-1 0 0,1 1 0,1 0 0,0 1 0,1 0 0,-1 0 0,0-1 0,-1 0 0,-1-1 0,-1-1 0,-1-2 0,-2-2 0,-2-1 0,-1-3 0,10 8 0,-3-5 0,-4-2 0,0-1 0,-1 0 0,2 2 0,-2-2 0,0 1 0,2 2 0,-4 1 0,2 2 0,1 2 0,0 0 0,-1-1 0,-2-3 396,2 0 1,-2-1 0,0-2 0,1-1-397,5-1 0,2-1 0,-2-1 0,-3-3 0,4 5 0,-3-9 0,-6-21 0,1 1 0</inkml:trace>
  <inkml:trace contextRef="#ctx0" brushRef="#br0" timeOffset="-154925.75">24430 229 5734,'33'-35'0,"1"0"0,-7 0 0,-5 17 0,-15 51 0,-22 12 0,3-8 0,-2 6 0,-4 3-632,1-11 0,-4 2 0,-1 1 1,0 1-1,0 0 632,3 1 0,-1 1 0,2 0 0,-2 1 0,-1 0 0,1-4 0,-1 2 0,-1 0 0,0-1 0,0-1 0,2-2 0,-3 4 0,0-2 0,2-2 0,0 3-35,0 4 1,1 2 0,0-1 0,0-6 34,-8 5 0,2-4 0,7 7 0,4-11 0,8-27 0</inkml:trace>
  <inkml:trace contextRef="#ctx0" brushRef="#br0" timeOffset="-154519.75">24659 900 5141,'6'42'0,"-1"0"0,1 0 0,-1 0 0,1 0 0,0 0 0,1 14 0,1 2 0,1-12 0,4-25 0,8-38 0,4-26 0,-2-1 0,-8 3 0,-2-2 0,0 1 0,1 7 0,1 0 0,-3 2 0,-5-12 0,-7 5 0,-7-1 292,-11 29-292,-17 4 0,13 10 0,-2 6 0</inkml:trace>
  <inkml:trace contextRef="#ctx0" brushRef="#br0" timeOffset="-154018.75">25612 706 3276,'-29'34'0,"0"0"0,0 0 0,0 0 0,0 0 0,11-3 0,4-3 0,-3 5 0,-7 1 0,-6 6 0,-4 3 0,2 0 0,6-3 0,9-7 0,8 11 0,12-7 0,11-6 0,8-3 483,-1-9 1,3-3-484,-2-2 0,1-1 235,3 0 1,-1 0-236,4 4 245,-4 9-245,-33 9 0,-7-16 0,-5-1 0,-9 11 0,-5 1 0,1-6 0,-3 0 0,1-1 212,-1 3 1,2-1-213,-6-2 0,5-5 0,18-12 0,9-14 0</inkml:trace>
  <inkml:trace contextRef="#ctx0" brushRef="#br0" timeOffset="-153535.75">26282 882 4203,'-40'23'0,"0"0"0,-1 1 0,1-1 0,0 0 0,0 0 0,12-5 0,1 1 0,-8 4 0,-13 6 0,-5 3 0,5 1 0,12-4 0,21-8 735,42 6-735,10-8 0,3-2 0,-10-3 0,1-1 129,12-1 0,-2 2-129,-16 4 0,-5 5 0,-3 2 0,-7 5 0,-12 4 0,-8 6 0,-1-3 0,-4 9 0,-4-4 44,-1-6 0,-3-1 0,6-19-44,5-30 0,0 10 0,28-43 0</inkml:trace>
  <inkml:trace contextRef="#ctx0" brushRef="#br0" timeOffset="-152438.75">27305 476 0,'-24'42'0,"0"0"0,0-1 0,-1 1 0,1-1 0,0 1 0,0 0 0,0-1 0,0 1 0,0 0 0,-1-1 0,1 1 0,0 0 0,0-1 0,0 1 0,0 0 0,-2 4 0,-1 1 0,-1 1 0,1 0 0,-1 0 0,1 0 0,1-1 0,1-2 0,2-1 0,2-3 0,2-2 0,4-4 0,3-3 0,-4 22 0,9-9 0,5 1 0,3-7 0,4 2 0,3-2 0,1-5 400,8 4 0,6-6-400,9 3 0,6-13 0,1-28 0,1-13 0,-11 3 0,0-2 0,1-3-48,5-8 1,0-4-1,1-1 48,-8 8 0,2-1 0,-1 0 0,-1-1 0,2-3 0,-1-3 0,0 1 0,-1 0 0,-1 1 0,0 1 0,-1-1 0,0 1 14,5-7 1,-1-1 0,-3 1-15,-5 3 0,-1 0 0,-1 1 541,-2 3 0,0 2 0,-4 1-541,-1-2 0,-6 3 216,-7-14-216,-36 41 715,11 6 0,-4 5-715,-6 6 0,-4 4 0,3 0 0,6-3 0,1 1 0,-1 3 19,2 1 0,-1 2 0,1 2 0,2 0-19,-3 4 0,2 0 0,4 5 0,6 3 0,3 5 0,2 2 0,1-5 0,-1-2 0,2-2 0,4 1-26,4 10 0,4 0 0,8-11 26,10-19 0,5-8 0,13-3 0,3-8 0,-8-9 0,2-5 0,3-2 0,4 1 0,5-1 0,0-1 0,-3-1-167,-7 1 0,-1-1 0,-1-1 0,4 0 167,-1 3 0,3-2 0,1 0 0,1 0 0,-3 1 0,-3 1 0,0-1 0,-5 2 0,1 0 0,3-1 0,5-2 0,4-2 0,1-1 0,-2 2 0,-3 2 0,3 0 0,-3 3 0,-1-3 0,-5 1 0,1-3 0,-1 1 0,-3 1 0,10-4 0,-6-1-41,-11-11 0,-5-1 41,5-6 643,-42 9 0,-13 7-643,-15 21 0,2 4 0,-9 3 0,6 4 0,4 8 0,1 7 0,7-4 0,-4 3 0,0 2 0,7-1 0,-3 11 0,8 3 0,-1 7 0,11 0 0,13-15 0,10-3 0,12-6 0,5-3 0,-2 2 0,1-2 162,2-6 0,3-1-162,12 9 0,-4 5 399,-15 2 0,-7 3-399,3 19 0,-10 2 0,-18-5 0,-8-1 36,4-9 0,-3 1 0,-2-3-36,-13 9 0,-2-11 0,-6-14 0,15-22 0,28-22 0,8-7 0,10-4 0,-4 8 0</inkml:trace>
  <inkml:trace contextRef="#ctx0" brushRef="#br0" timeOffset="-152033.75">29192 1129 3766,'-40'28'0,"-1"0"0,1 0 0,28 11 0,-11-8 0,-11 8 0,3-1 0,19-6 0,31-6 0,11-3 170,5 8 0,1-4-170,-5-12 0,-1-2 0,-7-2 0,-1 3 256,-2 9 0,-5 3-256,-13 23 0,-13-15 0,-7 5 0,-4-2 0,-7-1 0,-3-2 0,0-2 0,8-5 0,1-2 0,0-1 0,-8 4 0,-1-1 0</inkml:trace>
  <inkml:trace contextRef="#ctx0" brushRef="#br0" timeOffset="-151096.75">24201 2452 2213,'10'-40'0,"0"-1"0,0 1 0,1 0 0,-51 29 0,-7 2 0,32-24 0,6-9 0,-8 16 0,-16 29 0,-9 20 0,-3 8 0,4-2-259,10-7 1,3 2 0,0 1-1,1 2 259,0 3 0,0 3 0,0 1 0,1 0 0,-3 1 0,0 0 0,0 1 0,2 1 0,6-4 0,1 2 0,0 0 0,1 1 0,1 0-116,-3 6 0,0 0 0,1 1 0,2 0 116,1 3 0,1 0 0,1 1 0,2-2 0,3-4 0,0 0 0,2-1 0,1-1 280,-2 9 0,2-2 1,5 1-281,9 3 0,5 0 0,1-5 0,0 2 0,7-6 0,7-11 0,6-3 0,-1-7 0,1-8 0,1-8 121,13-13 0,0-8-121,-6 0 0,-1-3 0,-11 1 0,-1-1 0,3-2 0,8-4 0,3-1 0,-4 2 0,3-5 0,-1 1 0,-8 5 0,1 1 0,-6 3 0,0 1 0,-11 3 0</inkml:trace>
  <inkml:trace contextRef="#ctx0" brushRef="#br0" timeOffset="-150428.75">24677 3122 2907,'-29'36'0,"0"0"0,-1-1 0,1 1 0,0 0 0,0 0 0,0-1 0,0 1 0,-6 5 0,-4 5 0,1-2 0,6-6 0,10-10 0,15-15 0,27-24 0,18-17 0,-2-2 0,-9 8 0,-2 0 0,0-2 0,7-9 0,1-2 0,-4 1 0,0-7 0,-3 1 0,5 1 0,-3-2 589,-12-7 0,-3 2-589,1 24 0,-3 1 103,-8-11 1,-6 9-1,1 21 1,-6-6 0</inkml:trace>
  <inkml:trace contextRef="#ctx0" brushRef="#br0" timeOffset="-149939.75">25435 2858 5734,'-32'33'0,"0"1"0,0-1 0,0 1 0,0 0 0,0-1 0,-2 6 0,-1 2 0,2-2 0,4-5 0,7-10 0,-3-3 0,23 18 0,12-27 0,13 5 0,5 0 0,13 2 0,-2-3 0,-4 2 0,-11 9 0,-6-6 0,-5 1 0,-29 23 0,-2-20 0,-6 2 0,0-2 0,-6 1 0,-3-2 0,-1 0 0,-2 0 0,4-5 0,-7 1 0,8-5 0</inkml:trace>
  <inkml:trace contextRef="#ctx0" brushRef="#br0" timeOffset="-149496.75">26017 2910 5678,'-38'31'0,"0"-1"0,0 1 0,0-1 0,-1 0 0,1 1 0,-5 1 0,-4 2 0,4-1 0,11-4 0,21-4 0,33-2 0,15-3 0,-13-2 0,1 1 0,10 9 0,-2 3 0,-12-9 0,-5 3 0,-8 5 0,-6 6 0,-2-2 0,-4 1 0,-4 0-504,-4 13 0,-3-2 504,-2-13 0,0-5 0,6 1 0,-5-5 0</inkml:trace>
  <inkml:trace contextRef="#ctx0" brushRef="#br0" timeOffset="-149128.75">26370 3104 5734,'24'35'0,"-1"-1"0,1 0 0,-1 1 0,6 6 0,0-1 0,-4-2 0,-2 6 0,-3-2-503,-2-5 0,1-1 503,1 4 0,3-2 134,5 0 0,3-5-134,-7-15 0,1-5 0,8 3 0,3-10 0,-8-21 0,1-11 0,-2 2 0,4 2 0,-1-1 0,2-8 0,-4 1 0,-4 7 0</inkml:trace>
  <inkml:trace contextRef="#ctx0" brushRef="#br0" timeOffset="-148880.75">27552 3034 0,'-32'38'0,"0"-1"0,0 1 0,0-1 0,0 1 0,0 0 0,0-1 0,0 1 0,0 0 0,0-1 0,0 1 0,0 0 0,0-1 0,0 1 0,0 0 0,0-1 0,0 1 0,0 0 0,0-1 0,-2 3 0,-1 2 0,-1 1 0,0 1 0,-1 0 0,0-1 0,2 0 0,0-1 0,2-3 0,2-2 0,1-2 0,4-4 0,3-4 0,3-4 0,3-5 0,-2 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35:36.517"/>
    </inkml:context>
    <inkml:brush xml:id="br0">
      <inkml:brushProperty name="width" value="0.09071" units="cm"/>
      <inkml:brushProperty name="height" value="0.09071" units="cm"/>
      <inkml:brushProperty name="color" value="#FF0000"/>
    </inkml:brush>
  </inkml:definitions>
  <inkml:trace contextRef="#ctx0" brushRef="#br0">13952 688 3152,'-43'12'0,"-1"0"0,0 0 0,0 0 0,0 0 0,0 0 0,3 5 0,1 0 0,0 1 0,0 2 0,-2 2 0,-4 2 0,11-5 0,-2 2 0,-3 2 0,-1 0 0,-1 2 0,-1 1 0,1 0 0,0 0 0,1 0 0,2 0 0,1-1 0,4-1-75,-8 6 1,2-1-1,3-1 1,1 0-1,1 2 1,1 3 0,-1 5 74,8-6 0,-1 4 0,1 3 0,-1 2 0,1 0 0,1 2 0,1 0 0,2-1 0,1-2 0,3-1 0,3-2-272,-1 7 0,5-3 0,2 0 0,2-2 1,0 2-1,-2 2 272,0-1 0,-1 3 0,0 0 0,0 0 0,2 0 0,2-2 0,2-3 0,3 13 0,3-2 0,3-4 0,3-2 219,3 2 1,4-5 0,5 1-220,2-6 0,5 1 0,2-1 0,-1-2 0,4 3 0,1-3 0,3-2-41,-3-7 1,3-1 0,0-2 0,0-3 40,6-2 0,-1-5 0,1-3-67,0-6 1,1-5 0,0 0 66,5-1 0,0-1 0,1-2 0,-2-2 0,0-2 0,3-2 0,-9-1 0,2-2 0,1-2 0,1 0 0,-2-1 0,1 0 0,0-1 0,0-1 0,0 0 0,-1 0 0,1-1 0,-1 0 0,1 0 0,-1-1 0,-2 0 0,5-4 0,0 0 0,-3-1 0,-6 0 0,-6 1 0,-4 0 0,-2-3 0,4-8 0,-1-2 0,-5 0 956,-3-5 1,-7-2-957,-9-2 0,-6-3 0,-5 6 0,-9 7 0,-7 3-124,-2 2 0,-3 0 0,-3 4 124,3 8 0,-3 3 0,-3 1 0,-2 1 0,-5 1 0,-1 2 0,3 0 0,-6 1 0,2 1 0,-4 2 0,8 1 0,-4 1 0,0 1 0,1 1 0,5 2 0,-1 3 0,5 3 0,-1-1 0,-6-1 0,0 1 0,5 2 153,7 3 0,6 1 0,-5 1 1,13-2-1</inkml:trace>
  <inkml:trace contextRef="#ctx0" brushRef="#br0" timeOffset="717">14676 2311 1009,'47'-5'0,"1"1"0,0-1 0,0 1 0,0-1 0,0 1 0,-1-1 0,1 1 0,0-1 0,0 1 0,3-3 0,2 0 0,1-1 0,0 0 0,-2 0 0,-3-1 0,-3 0 0,-5 0 0,-6-1 0,7-5 0,-10-2 0,0-2 0,7-5 0,-1-3 0,-3 2 971,-2 2 0,-6 1-971,-11-4 0,-4 1 832,3-13-832,-38-5 0,-8 20 0,-7 3 0,0 7 0,-3 5-132,3 2 1,-3 3 0,1 4 131,4 2 0,1 4 0,0 2 0,-3 6 0,-1 3 0,0 0 0,-2 2 0,0 0 0,0 3-36,9-3 1,1 2 0,0 1 0,1 0 35,0 2 0,1 1 0,1 1 0,0 1 0,0 2 0,0 0 0,2 2 0,2 0 0,-3 8 0,3 2 0,3 1-219,0 3 1,4 1-1,4-1 219,6-9 0,4-1 0,3 1 0,4 4 0,4 0 0,6-4 0,5-6 0,5-5 0,3 0 0,6 2 0,4-1 0,1-4-271,5-2 0,2-4 1,1-2 270,-3-1 0,1-2 0,2-3 0,-1-3 0,3-3 0,0-2 0,-3-1 0,2-1 0,-3-2 0,2-3 0,-3 0 0,1-2 0,0-1 0,-4-3 0,0-4 0,-2-2 0,-3-1 0,-3 3 0,-1 1 0,-3-1 0,1-3 0,-4 3 0,7 0 0</inkml:trace>
  <inkml:trace contextRef="#ctx0" brushRef="#br0" timeOffset="1151">17498 758 5211,'-12'49'0,"1"-1"0,-1 0 0,1 0 0,-1 0 0,1 0 0,0 0 0,-1 0 0,1 0 0,-1 0 0,1 0 0,-1 1 0,1-1 0,-1-2 0,3-5 0,0-4 0,0 0 0,-1 4 0,-2 7 0,3-10 0,-1 4 0,-1 5 0,-1 2 0,-1 4 0,0 1 0,0 1 0,0 1 0,-1-1 0,1 0 0,0-2 0,1-2 0,1-4 0,0-3 0,1-5 0,2-4-810,-6 18 0,2-10 0,2-3 1,-1 4 809,0 1 0,0 3 0,1 0 0,0-3 0,1-4 0,-1 2 0,1-6 0,0-1 213,-4 7 1,1-6-1,2 6 1,2-27 0</inkml:trace>
  <inkml:trace contextRef="#ctx0" brushRef="#br0" timeOffset="1765">17798 1993 0,'11'46'0,"1"-1"0,-1 1 0,1-1 0,0 1 0,-1-1 0,1 0 0,-1 1 0,1-1 0,-1 1 0,9 7 0,1 3 0,2 1 0,0-5 0,2-8 0,-1-12 0,1-16 81,13-25 0,1-24 0,2-4-81,-10 12 0,1-4 0,2-2 0,0-1 0,-2 1 0,-3 3 0,0-1 0,-2 2 0,-2 1 0,2-4 0,1-3 0,2-4 0,1-1 0,-3 2 0,-2 6 0,9-7 0,-4 3 0,-9 6 0,-2-2 0,-3 6 0,1-4 1386,-11 19-1386,-7 26 838,-15 20-838,9-8 0,0 3 0,-10 10 0,-1 2 538,7-11 0,1 0 0,0 1-538,-1 6 0,1 1 0,1 2 0,1 3 0,1 1 0,1-1 0,-1-3 0,1-1 0,0 0 0,4 0 0,1 0 0,-1-2 0,-5 10 0,5-4 308,11-11 1,3-7-309,1-9 0,11-7 0,-17-28 0</inkml:trace>
  <inkml:trace contextRef="#ctx0" brushRef="#br0" timeOffset="2053">19350 2117 5734,'2'49'0,"1"0"0,0 0 0,-1 0 0,1 0 0,0 0 0,0-20 0,0 10 0,1 20 0,0 3 0,-1-13 0,-1-29 0,-2-45 0,0-12 0,0 5 0</inkml:trace>
  <inkml:trace contextRef="#ctx0" brushRef="#br0" timeOffset="2282">19350 1693 5734,'24'10'0,"1"0"0,14 6 0</inkml:trace>
  <inkml:trace contextRef="#ctx0" brushRef="#br0" timeOffset="3065">21026 2028 474,'-39'28'0,"1"-1"0,0 1 0,0-1 0,0 1 0,0-1 0,0 1 0,0-1 0,0 0 0,0 1 0,0-1 0,0 1 0,-3 1 0,-2 1 0,-1-1 0,0 1 0,1 0 0,3-2 0,3 0 0,6-1 0,6-2 0,8-1 0,5 23 0,15-4 0,-2-3 0,7-3 1006,7-9 1,6-3-1007,3-5 0,5-3 0,4-1 0,4-7 0,1-11 0,4-7 0,-2-3 0,-4-1 0,-2-3 0,2-2-172,-2-1 1,2-2-1,-1-3 1,-3-1 171,-4-1 0,-1-2 0,-2-1 0,1-1 0,2-2 0,0 0 0,1-1 0,0-3 0,-5 3 0,1-2 0,0-2 0,0 0 0,0 0 0,-2 2 0,-1 0 0,0 1 0,-1 1 0,0-2 0,0-3 0,-1 3 0,2-2 0,-1-2 0,1-1 0,-2 0 0,-1 1 0,-2 1 0,1-7 0,-3 1 0,-1 1 0,0 0 0,0 0 0,0 2 0,1 1 0,0 0 0,-1-1 0,-2 2 0,1-10 0,-3 1 0,0 1 0,0 4 0,2 5 0,0 3 0,-2 1 114,-4-2 1,0 1 0,1 2-115,10-8 0,0 1 656,-12 3 1,1 4-657,18-4 83,-22 29-83,-2 35 0,-4-2 0,-2 3 0,-6 9 0,-2 4-26,6-6 1,-1 4-1,1 1 1,-2-1 25,-1-1 0,0-1 0,-1 1 0,1 2 0,2 1 0,0 2 0,0 2 0,0-1 0,0-1 0,-3 3 0,-1-1 0,0 1 0,0 3 0,2-4 0,1 3 0,0 2 0,-1 1 0,2-2 0,-1-4 0,-1 6 0,1-4 0,0 0 0,0 2 0,2-8 0,-1 3 0,0 1 0,0-1 0,2-3 0,0-5 0,0 3 0,1-5 0,1 1 72,2 3 0,1 0 0,-2-5-72,-4-6 0,0-3 0,4 8 0,-2-7 0,-4-15 0,3-2 0</inkml:trace>
  <inkml:trace contextRef="#ctx0" brushRef="#br0" timeOffset="13415">5274 4798 5734,'0'-41'0,"8"33"0,-6 18 0,6 39 0,-7-4 0,-2 4-384,-3-8 0,0 0 384,-1 3 0,0 0 0,0-2 0,0 2 0,4 0 0,2 2 0,-1 0 0,0-8 0,1 0 0,0 3 0,3-1 0,0 5 0,2 1 0,-1-1 0,0-3 0,-1 7 0,-1-4 0,2 6 0,-2-11 0,1 5 0,1 1 0,-1 2 0,1-3 0,-1-3-412,1 4 0,0-3 0,-1 0 0,0 2 412,-2 0 0,0 2 0,0 2 0,-1 0 0,1 0 0,1-6 0,-1 0 0,1 1 0,0 0 0,-1 0 0,1 0 0,0 3 0,0 0 0,0 1 0,0-1 0,0 1 0,0 0 0,-1 0 0,0 1 0,-1 0 0,1 0 0,0 0 0,0-1-270,2-3 1,0 0 0,0 0 0,0 0 0,0-2 0,0-2 269,1 10 0,-1-3 0,0-1 0,1-1 0,-1-1 0,1 0 0,0-1 0,0 1 0,1 2 0,1 1 0,0 1 0,-1-1 0,-1-2 0,0 1 0,-1-1 0,-1 1 0,0 0 0,0 1 0,-1 0 0,0 3 0,0-8 0,-1 3 0,1 1 0,-1 0 0,0-1 0,0-3 0,-1 0 0,0-2 0,0-2 0,0 2 0,0 1 0,0 1 0,0 1 0,0 2 0,0-1 0,0-1 0,0-3 0,0 3 0,0-2 0,0-1 0,0 0 0,0 4 0,0 0 0,0 0 0,0 3 0,-1-5 0,-1 3 0,0 0 0,0 0 0,1-2 0,0 4 0,1-1 0,0 0 0,-1 1 0,0-3 0,0 2 0,-1 1 0,0-2 0,0-3 0,0-2 0,1-3 0,-1-1 0,-1 0-92,2 2 0,-1-1 0,-1 2 0,0 0 92,-4 8 0,-2 2 0,0 0 0,0-2 0,4-8 0,0-2 0,0 0 0,-1 1-162,-2 6 0,0 1 0,-1 0 0,0-3 162,1 0 0,-1-2 0,1-3 0,-2 4 0,0-2 530,1 7 0,1-2-530,0 4 0,10-18 0,4-3 407,4-1 0,-1-9 0,-1-10 0</inkml:trace>
  <inkml:trace contextRef="#ctx0" brushRef="#br0" timeOffset="15874">4798 11501 5734,'41'0'0,"-17"0"0,4 0 0,0 0 0,2 0 0,-5 0 0,1 0 0,19 0 0,-15 3 0,1 1 0,-5 1 0,3 0 0,3 1 0,3-1 0,-2 2 0,-3 2 0,2-1 0,10-1 0,5-2 0,-4 1 0,-8 3 0,0 0-182,-2-3 1,3-1-1,-3 1 182,3 4 0,-1-2 0,0-3 0,0 0 0,0 3 0,1 0 0,-1-3 0,0-1 0,4 1 0,1 0 0,-4 3 0,0 0 0,6-7 0,3 0 0,-11 3 0,1 2 0,-1-1 0,14 1 0,-2-2 0,2 1 0,0 0-43,-10 0 0,2 1 0,-2-1 43,-3-4 0,-1-1 0,1 1 0,4 3 0,0 3 0,1-3-193,-3-2 1,1-3-1,-4 2 193,3 3 0,-1 0 0,7-4 0,0 0 0,-3 4 0,0 0 0,0-3 0,1 0 0,6 2 0,0 2 0,-10-1 0,0 0 0,10-3 0,0 0 0,-7 2 0,1 1 0,2 2 0,4 0 0,-2-2 0,-9-2 0,-1-2 0,2 2 0,7 5 0,2 2 0,1-1 0,-9-5 0,1-1 0,-1-1 0,-2 2 0,1 3 0,-2 0 0,3 0-228,-1-3 0,2-1 1,0 0-1,-1 1 228,0 2 0,-1 0 0,1 0 0,0-1 0,1-2 0,1 0 0,-2 0 0,4 2 0,-1-1 0,2 0 0,-6-1 0,2 0 0,0 0 0,-2 0 0,3 1 0,-3 0 0,0-1 0,1-1 0,0-1 0,2 1-32,0 0 1,2 2 0,2-1 0,0 0 31,4-2 0,1 0 0,1 0 0,1 0 0,-2 0 0,1 0 0,1 0 0,-1 0 0,-1 0-214,-6 0 1,0 0 0,-2 0 0,1 0 0,-1 0 213,9-2 0,0 0 0,-1-1 0,-2 2 0,1 0 0,-3 1 0,3-1 0,-1-1 0,3 0 0,1-1 0,-3 2 0,-9 0 0,-2 1 0,1 1 0,3-1 0,-1 0 0,4 0 0,1 0 0,1 0 0,-3 0 0,-2 0 0,-1 0 0,-2 0 0,-1 0 0,4 0 0,0 0 0,4 0 0,2 0 0,0 0 0,-2 0 0,-3 0 0,1 0 0,-4 0 0,0 0 0,5 0 0,-2 0 0,3 0 0,3 0 0,0 1 0,0-2 0,-3 1-83,2-1 1,-2-1 0,0 0 0,0 0 0,2 1 82,0 0 0,2 1 0,1 0 0,-1 0 0,0 0 0,-3-1 0,0 0 0,-1-1 0,-2 0 0,0 0 0,0 1 0,7 1 0,0 0 0,-1 1 0,-2-2 0,0-1 0,-2-1 0,2 0 0,-2 3 0,4 0 0,-1 0 0,-2-2 0,4-2 0,-3-2 0,3 1-63,-2 3 0,2 2 0,0 1 1,-4-2 62,-2-2 0,-4 0 0,1 1 0,5 2 0,1 0 0,0 0 0,-3-2 0,0-1 0,1 0 0,2 3 0,0 0 0,0-2 0,-1-2 0,0-2 0,3 0 0,-10 4 0,2 0 0,2 1 0,-2-1 0,-1 0 0,0-2 0,-1-1 0,-1 0 0,2 1 0,8 1 0,2 1 0,1 0 0,-4-1 0,1-2 0,-2-1 0,-1 2 0,-1 2 0,1 3 0,-1-2 0,0-4 0,1-1 0,-1 1 0,3 4 0,0 1 0,-1-1 0,-4-4 0,-1-1 0,1 1-43,4 4 0,1 2 1,-1-3 42,-5-2 0,0-2 0,3 1 0,2 2 0,4 0 0,0 1 0,-2 0 0,-1-1 0,-3-1 0,4 1-12,-1 1 1,3-1 0,0 1-1,-3 1 12,-4 1 0,-2 1 0,0-2 0,2-1 0,0-1 0,2 0 0,0 3 0,3-1 0,0 1 0,-2-1 0,1-1 0,-3-1 0,4 1 0,-1 1 0,3 1 0,1 0 0,-5 1 0,-2-1 0,-4 0 0,1 0 183,2-3 1,0 0 0,3 1-184,-3 1 0,2 0 0,1 1 0,-2 0 0,4 0 0,-2 0 0,5 0-92,-5 0 0,4 0 1,1 0-1,-1 1 0,-4 0 92,4 1 0,-3 1 0,3 0 0,-3-2 0,4 1 0,2 0 0,-2-1 0,-4 0 0,4 0 0,-4 0 0,2-1 0,-1 2 0,2 0 0,1 1 0,-4-2-31,-1-1 1,-2 0-1,-1 0 31,0 3 0,0 0 0,2-1 161,-2-2 1,2-2 0,1 0 0,-1 0-162,-1 2 0,0-1 0,0 1 0,0-1 0,1-1 0,1 0 0,-1 0 0,-1-2-193,-2 1 1,-1-2 0,-1 1-1,-2 1 193,2 2 0,-2 1 0,0-1 0,2-4 0,0-1 0,3 1 0,-2 2 0,3 1 0,0 0 0,-2-1 0,4-2 0,-2-1 0,1 0 0,-5 1 0,2 1 0,0 0 0,-3-1 352,0-1 1,-2 0 0,0 0-353,-1 3 0,-1 0 0,0 0 0,0-2 0,-1-1 0,3 1 0,0 2 0,2 0 0,0 1 0,-1 0 0,2-1 0,-2 0 0,1-1-19,-1 0 1,1 0-1,1 0 1,-4 1 18,1 2 0,-2 1 0,-1-1 0,1-4 0,0-1 0,1 1 0,2 4 0,0 1 0,0-1 0,-2-1 0,-1-2 0,1 2 0,2 2 0,0 0 0,0 0-69,-2 0 1,-1 0 0,0 0 68,2 2 0,0 2 0,3-2 0,-3-1 0,3-2 0,-1 2 0,-1 0 0,4 3 0,-1 2 0,2 0 0,3-3 0,3-1 0,1 0 0,-3 0 0,1 2 0,-2 0 0,-1-2 0,-1-1 0,0-1 0,-5-1 0,4 1 0,-9-2 0,-11-6 0</inkml:trace>
  <inkml:trace contextRef="#ctx0" brushRef="#br0" timeOffset="19517">19756 12188 5734,'-16'2'0,"-27"4"0,11-5 0,-9-1 0,-4-1 0,-1 1 0,4 0 0,1 2 0,2 0 0,-1 1 0,-3 0-547,0 0 1,-4 2 0,-1-1 0,-1 1 0,1-1 0,4 1 294,-5-1 1,3 0 0,2 1 0,-1 1 251,2 2 0,0 1 0,1 0 0,0-2-21,0-1 1,-1-1-1,2-1 1,0 1 20,-7 3 0,1 1 0,1 0 145,3-3 1,2 0 0,2-1-146,-5 0 0,5 0 0,11 0 0,6-2 0,6-3 0</inkml:trace>
  <inkml:trace contextRef="#ctx0" brushRef="#br0" timeOffset="19920">19103 11994 846,'45'20'0,"0"0"0,0 0 0,0 0 0,0-1 0,0 1 0,0 0 0,1 0 0,-1 0 0,0-1 0,1 6 0,4 0 0,1 2 0,-3 0 0,-4-1 0,-8 0 0,-10-1 0,-14-2 0,-17 7 0,-17-2 0,-2 0 0,-2 8 0,-2 1 0,2-6 0,2-5 0,3-5 0,-3 11 0</inkml:trace>
  <inkml:trace contextRef="#ctx0" brushRef="#br0" timeOffset="20990">20479 11853 5734,'-8'43'0,"-2"-5"0,-2-10 0,-1 2 0,0 0 0,-2 3 0,-3 4 0,-3 5 0,1-1 0,4-6 0,0 0 0,-1 1-403,1-3 0,-2 2 0,0 1 0,2-3 403,-1 1 0,3-2 0,0 0 0,-5 11 0,2 2-37,7-11 1,0 1-1,5-2 37,4 1 0,8 0 0,7 1 0,7 1 0,3-7 0,9-5 0,4-6-257,1 0 0,4-1 0,-2-3 257,10-7 0,-2-5 0,-3 4 0,0-4 0,-3-6 0,2-5 0,-4-1 0,-7-4 0,-2-2 0,10 2 0,-7-1 0,-19-9 0</inkml:trace>
  <inkml:trace contextRef="#ctx0" brushRef="#br0" timeOffset="21274">20320 12383 3829,'46'-7'0,"1"0"0,-1 1 0,0-1 0,0 0 0,-11 0 0,-1 0 0,8 3 0,1-1 0,-1 0 0,0 1 0,1-1 0</inkml:trace>
  <inkml:trace contextRef="#ctx0" brushRef="#br0" timeOffset="21467">21255 12312 3192,'-7'47'0,"0"-1"0,1 1 0,-1 0 0,0 0 0,1-1 0,-1 1 0,0 2 0,0 3 0,1-2 0,-1-3 0,0-8 0,0-11 0,-11-1 0,8-11 0,2-16 0</inkml:trace>
  <inkml:trace contextRef="#ctx0" brushRef="#br0" timeOffset="21693">21202 12153 5734,'10'0'0,"-2"0"0</inkml:trace>
  <inkml:trace contextRef="#ctx0" brushRef="#br0" timeOffset="21907">21696 12347 5734,'13'44'0,"-1"0"0,-5-4 0,-2 3 0,-1 3 0,-1 5 0,-2-1-650,-3-8 1,-1-2 0,-2 1 649,-2 3 0,-2 0 0,0-1 0,0-4 0,0 0 0,-1 1 0,-1 1 0,-1 2 0,-2 1 0,0-3 0,-3 2 0,-2-2 0,0 0 0,1 0 0,0-1 0,-1-5 0,-2-3 0,-1-15 94,0-42 0,3-15-94,11 12 0,2-1 0,-7-11 0,3 2 0,10 6 0</inkml:trace>
  <inkml:trace contextRef="#ctx0" brushRef="#br0" timeOffset="22136">21713 12118 5734,'0'0'0</inkml:trace>
  <inkml:trace contextRef="#ctx0" brushRef="#br0" timeOffset="22614">22331 12241 5734,'-35'34'0,"1"-1"0,-1 0 0,1 1 0,-1-1 0,18-9 0,-1-1 0,-9 5 0,-12 8 0,0 1 0,9-9 0,18-16 0,49-39 0,-7-2 0,1-3-262,0-2 1,1-5 261,-7 5 0,1-5 0,0-1 0,-1 3-575,2-1 1,-2 2 0,1-2 574,-2 0 0,0-2 0,0 1 0,-2 3 0,0 4 0,-2 3 0,-1 2 255,7-10 0,1 3-255,0 2 0,-1 11 0,3 25 0,-29 43 0,-12-7 0,-5 4-114,1-4 1,-2 3-1,-1 2 114,3-10 0,-1 3 0,-1 1 0,0-1 0,2 0-51,0 4 1,1-1 0,1 0 0,-1 2 50,0-4 0,-1 2 0,0 0 0,0-1 0,2-4 0,-2 9 0,2-4 0,1-5 0,3-6 0,1-3 0,-7 12 0</inkml:trace>
  <inkml:trace contextRef="#ctx0" brushRef="#br0" timeOffset="23179">19808 12453 5734,'-24'26'0,"-1"-1"0,2-2 0,-3 1 0,-5 5 0,-5 4 0,1-3 0,-3 1 0,0-1-251,6-4 1,0 1 0,2-4 250,1-3 0,3-4 0,-9 1 0,19-9 0</inkml:trace>
  <inkml:trace contextRef="#ctx0" brushRef="#br0" timeOffset="24483">20743 13670 5734,'-42'6'0,"1"0"0,-1 0 0,7 23 0,4 10 0,-5-3-639,-2-16 0,-5-4 0,1 2 0,6 6 639,9 9 0,5 6 0,4 2 0,3-1 0,1 4 0,5-1 0,6-1 14,7-6 0,5-1 0,0-2-14,0 15 0,6-8 282,9-19 0,5-8-282,0-11 0,0-6 0,-5-7 0,-1-4 0,11 0 0,1-5 0,-8-5 0,-1-5 0,-1 1 0,-2 3 0,0 1 0,-2-3 203,3-10 0,-1-3 0,-1 1-203,-4 7 0,0 0 0,-3 1 207,-4-1 1,-2 1 0,0-1-208,3-2 0,1-1 0,-5 3 0,-4-2 0,-6 3 0,-8 0 0,-5 5 0,-17 10 0,-2 7 0,2 4 0,8 4 0,-7-6 0</inkml:trace>
  <inkml:trace contextRef="#ctx0" brushRef="#br0" timeOffset="24997">21343 13970 0,'-14'45'0,"1"0"0,-1 0 0,0 0 0,0 0 0,1 0 0,-1 1 0,0-1 0,1 0 0,-1 0 0,0 0 0,0 0 0,1 0 0,-1 0 0,0 0 0,0 0 0,1 0 0,-1 0 0</inkml:trace>
  <inkml:trace contextRef="#ctx0" brushRef="#br0" timeOffset="26364">21996 13494 5734,'-24'2'0,"-5"4"0,-12 11 0,-3 5 0,17-6 0,1 3-356,3 6 0,0 5 0,3-1 356,1 6 0,5 1 0,3 7 0,2 2 0,-5 0 0,2 0 0,14 3 0,2 0 0,-4-7 0,4-1-2,18 1 0,5-4 2,-8-15 0,2-5 128,15 0 1,4-10-129,0-23 0,1-9 0,-11 7 0,1 0 0,-2-3 0,-3-4 0,-2-3 0,-2 0-120,10-11 0,-5 0 120,-12 5 0,-3-3 0,-2 4 0,-1-2 0,-2 2 0,0-3 0,-4 1 0,-8-1 0,-4-2 0,-1 4 0,0 8 0,-4 3 260,-17-5 0,-4 5-260,-4 6 0,3 9 0,21 8 0</inkml:trace>
  <inkml:trace contextRef="#ctx0" brushRef="#br0" timeOffset="27245">22613 13423 0,'-35'13'0,"1"-1"0,-1 0 0,2 3 0,1 1 0,7 2 359,9 4 0,4 1-359,-5 11 0,1 3 0,6 6 0,1 2 351,-5 0 1,2 0-352,9-10 0,4 0 0,-1-1 0,0 12 0,2-2 0,5-2 0,4-3 379,5-7 1,1-3-380,-3-6 0,2-3 0,8-8 0,3-5 0,18 1 0,-19-14 0,1-6 0,-4 0 0,-1-3 0,4-8 0,-1-5 0,-6 0 0,-1-4 0,-2-2 0,-2-7 0,-1-2 0,-1 0 0,0-1 0,0 1 0,-3 0 688,-4 5 0,-3-1 0,-1 5-688,-5-3 0,0 5 0,2-13 245,-22 10-245,5 17 687,-17 10-687,9 8 0,9 0 0,11 0 0</inkml:trace>
  <inkml:trace contextRef="#ctx0" brushRef="#br0" timeOffset="28146">23230 13458 4605,'-31'-14'0,"0"-1"0,-14-1-2709,3 34 2709,27 16 0,3 6 0,-2-5 0,1 1 0,5 1 0,2 4 0,2 1 156,2 1 1,2 2-1,2-4-156,2 1 0,2-2 0,0 13 0,5-8 721,15-17-721,1-11 0,-2-24 0,1-9 0,-5 2 0,-2-4 0,4-13 0,-3-6 0,-9 4 0,-3-2 0,-2 1 0,0-6 0,-2 0 0,0 5 0,-1 0 0,-2 3 0,-3 4 0,-4 3 112,-9-7 1,-4 5-113,-4 3 0,-10-7 0,25 31 0</inkml:trace>
  <inkml:trace contextRef="#ctx0" brushRef="#br0" timeOffset="28464">23566 13370 4916,'-3'49'0,"1"0"0,-1 0 0,1 0 0,-1 0 0,1 0 0,-1 0 0,1 0 0,0-4 0,-1 0 0,1 0 0,0-1 0,0 1 0,-1 0 0,1 0 0</inkml:trace>
  <inkml:trace contextRef="#ctx0" brushRef="#br0" timeOffset="29553">24165 13212 5550,'-25'38'0,"-1"0"0,1 0 0,-1 0 0,17-13 0,1-1 0,-7 12 0,-5 8 0,4-2 0,14-15 0,37-15 0,-4-2 0,5 2 0,-5-1 0,12 9 0,-4 3 0,-3 3 0,-7 5 0,-13 2 0,-6 1 92,-10 5-92,-7-9 0,-4-1 0,-17 8 0,8-15 0,-3-1 0,2-3 0,-3 0 0,-9 4 0,-3-1 0,8-10 0,0-1 15,-4 5 0,3-6-15,-6-25 16,25-3-16,12-1 46,24-4-46,9 22 0,2-13 0,-12 10 0,1 0 0,0-7 0,1-1 0,4-1 0,1 0 0,3-3 0,0-1 0,0 1 0,1-1 0,-5-3 0,1-3 0,-1 2 0,8 1 0,-2-1-148,-7-2 1,-1-3 0,-1 3 147,-1 5 0,-1 1 0,-4-7 0,-1-1 0,6-11 0,-13 15 0,-3 1 0,-1-15 0,-10-7 0,-10 6 0,-1 15 0,-3 1 442,-14-14-442,-7 7 0,8 3 0,-7 15 0,7 2 0,-16 32 0,13-3 0,4 13 0,3 7 0,14-10 0,5 4 0,-2 7 0,2 6 0,6-2 0,11-5 0,6-1 0,0 0-295,-3 0 1,0 0-1,3-2 295,4-5 0,4-1 0,-1-5 0,5-3 0,-1-3-154,-3-2 1,1-3 153,3-1 0,-1-4 0,15-9 0,-18 3 0,-11-12 0</inkml:trace>
  <inkml:trace contextRef="#ctx0" brushRef="#br0" timeOffset="30001">25523 13388 5342,'-36'34'0,"0"1"0,0-1 0,-1 0 0,1 0 0,0 1 0,-3 2 0,-3 0 0,3 1 0,10-2 0,15-2 0,25 5 0,17-1 0,0-3 0,0 6 0,5-4 0,-3-15 0,5 0 0,1-4 0,-4-3 0,5-4 0,-1-5 0,5-1 0,-6-4 0,-11-9 0</inkml:trace>
  <inkml:trace contextRef="#ctx0" brushRef="#br0" timeOffset="41855">5098 5962 5734,'24'-8'0,"1"0"0,8-3 0,-4 1 0,1 2 0,5 0 0,0 8 0,-6-4 0,1 0 0,19 2 0,-4-2 0,2 0 0,-13 4 0,-1 0-130,6 0 1,0 0 129,-4 0 0,-1 0 0,9 0 0,0 0 0,-1 0 0,1 0 0,4 4 0,2 0 0,-15-1 0,1 0 0,-2 1 0,5 4 0,0 2-239,9-1 1,0-1 238,-11-3 0,-1 0 0,-4 3 0,0 0-91,0-3 1,-1 0 90,1 2 0,-1 3 0,-7 3 0,1 0 0,5-4 0,1 1 0,-8 2 0,1 2 0,10 2 0,2 1 0,-6-2 0,-1-1 0,3 4 0,-1 0 0,-8-1 0,-1-1 0,22 4 242,-14 13-242,13-13 0,-15 13 0,8-13 480,1 13-480,-1-14 0,-10 6 0,1-1 0,13 0 0,-14 0 0,1 1 0,-4-11 0,-1-1 97,-3 4 1,1 2-98,14 5 0,1 3 0,-6-1 0,1 3 0,-1-4 0,2 2 0,-2-1 0,1 2 0,-1 1-112,2 5 1,-1-2 111,-11-13 0,-1 0 0,1 2 0,-1 1 0,1-1 0,0 1 0,-1 0 0,1 1 0,0-1 0,-1 1 0,0 2 0,1 1 0,8 8 0,-1 1 0,-9-7 0,0 2 0,4 3 0,4 2 0,-4-3 0,-4-2 0,0-1 0,8 9 0,3 1 0,-1-1 0,-1 0 0,-6-6 0,1 3 0,1 0 0,3 4 0,-3-4 0,-1 0 0,0-1 0,5 8 0,1 0 0,0 1 0,-1-2 0,-10-6 0,1-1-62,9 9 0,-1 0 62,-10-8 0,-1-1 0,4-2 0,2-1 0,-2-1 0,1 2 0,-2 0 0,2 2 0,-1 0 0,-1-2 0,-1-1 0,1 0 0,2 5 0,0 0 0,-1 0-168,-5-4 0,0 0 1,-1-2 167,6 6 0,-1-1 0,-2 0 0,0 0 0,3 1 0,1-1 0,0-4 0,-1 1 0,1 1 0,0 2-28,-4-5 1,0 2 0,1 0 27,2 2 0,2 0 0,-2 0 0,-4 2 0,-1 1 0,2-2 163,10 9 0,1-2-163,-10-11 0,-1 1 0,0-3 0,5 6 0,1-1 0,-3-4 0,0 2 0,0 0 0,0-1 0,0 1 0,0-1 0,1 2 0,1 1 0,-1-1-54,0-2 0,1 0 0,-1-1 54,-1 2 0,1-1 0,-2-2 0,2-1 0,-1-1-160,5 7 1,-1 1 159,-3-4 0,2 0 0,5 1 0,1-1 0,-8 3 0,1 1-35,3-7 1,4 0 0,0 2 34,-1 3 0,-1 1 0,2-1 0,1-2 0,1 0 0,-1-1-210,-1 2 0,-1 0 0,0-4 210,5 0 0,1-1 144,-3 0 1,0 2 0,2-1-145,3 0 0,1 0 0,-1-1 0,1-2 0,-1-1 0,0 1-66,-1 1 1,0 0-1,-2-3 66,6-4 0,-1-1 0,-1 3 0,3 1 11,-5-5 1,3 0 0,0 0-12,1 1 0,0 1 0,1-1 0,2-2 0,1 0 0,-1-1 0,-4-1 0,-1 1 0,1-3 0,4-2 0,1-2 0,-2-1 0,6 3 0,1 0 0,-8-3 0,4-1 0,1 0 0,-4 1-64,12 2 0,-2-1 64,-6-4 0,2-1 0,-2 0 0,3 1 0,-2 0 38,0-3 0,2-2-38,-1-1 0,3-2 0,-3 2 0,6 1 0,0 0-56,-5-3 0,2-2 0,-3 0 56,1 2 0,-2-1 0,3-7 0,4-2 0,-6 5 0,4 1 0,-3-2 0,-9-1 0,-2-1 0,4-1 0,5 1 0,5-1 0,0 0 0,-5 0 0,-5 1 0,-4-1 0,2-1 0,9-2 0,2-2 0,-2 1 0,-9 3 0,-2-1 0,0 1 0,10-3 0,2-3 0,-12 2 0,3-4 0,0 0 0,-2 2 0,-1 2 0,-2 1 0,2-1 0,-1-2 0,1-1 0,0-1 0,0 0 0,-2 2 0,0-1 0,0 0 0,0-1 0,2 0 0,0-1 0,1 0 0,-1-1 0,0-1 0,1 0 0,-1 0 0,0 0-224,-1 1 0,0 0 0,-2 1 0,-1 0 224,1-1 0,-2 1 0,0-1 0,0 1 0,1 0 0,-1-1-5,-2-2 0,-1-1 1,1 1 4,2 2 0,0 1 0,-1-2 0,-3-3 0,-2-2 0,2 2 0,2 1 0,2 1 0,1-2 0,-2 0 0,0-3 0,1 0 0,-2 2 0,2-3 0,0 1 0,1-2 0,-3 3 0,3-2 0,0-2 0,-1 1 0,-4 3 0,0-3 0,-4 2 0,4-3 0,-1 3 0,2-2 0,2-2 0,0 1 0,-3 0-102,-1 0 0,-1 0 0,0 0 1,1-1 101,1 2 0,2-1 0,1 0 0,-2 0 0,-1 1 0,0-2 0,-2 1 0,-1 0 0,0 1-14,8-8 1,-2 1-1,-1 2 14,-9 8 0,-1 2 0,1-2 0,6-9 0,3-2 0,-2 1 0,-5 8 0,-2 1 0,3-2 0,1-1 0,3-3 0,-1 0 0,-3 2 0,-4 3 0,-2 1 0,2 0 0,5-4 0,2 0 0,-3 1 0,-3-5 0,1 0 0,0 5 0,1-1 0,0 2 0,0-6 0,-1-1 0,-5 10 0,0-2 0,1 0 450,6-10 0,-1 0-450,-1-3 0,-1 0 0,-3 3 0,0 0 165,1-2 0,-1 3-165,3-4 0,-9 20 0,1-1 223,11-8 1,-1 0-224,-8 8 0,-2 1 0,5-12 0,3-1 0,3 7 0,-1 2 0,-5 0 0,2 1 278,5 0 0,4-1 0,0 1-278,-2 4 0,1 0 0,-1 0 0,0-1 0,1 1 0,0 0-185,3 3 0,1 1 0,-1 1 185,3-4 0,0 3 0,4 1 0,1 2 0,-1 0 0,1-1 0,3 0 0,0 1 0,-3-1 0,0 0 0,3 5 0,1-1 0,-4-2 0,1-2 0,0 3 0,7 3 0,0 0 0,-7-3 0,0-3 0,1 2 0,9 5 0,0 3 0,-6-1 0,0 0 0,-7 3 0,2 1 0,-2 1 0,9 2 0,-4 2 0,-10-5 0,-3 2 0,5 3 0</inkml:trace>
  <inkml:trace contextRef="#ctx0" brushRef="#br0" timeOffset="45465">5521 5803 3257,'25'-10'0,"-52"18"0,-10-2 0,-7 0 0,8 2 0,-2 1 0,-3-1-196,2-2 1,-3-2-1,0 0 1,2 0 195,-6 0 0,2-2 0,1 2 0,-1 1 0,-1 1 0,0-1 30,6-4 1,-1-1 0,1 0-1,3 0-30,-12 5 0,6-2 340,-5-4 0,19-5-340,38-4 0,19 1 0,15 0 0,-1 1 0,-7 1 0,1 1 0,2 0-194,3 0 0,4 2 0,1 0 1,-2 0 193,6 1 0,-1 0 0,-2 1 0,-2 1 0,-1 1 0,0 1 83,-1 1 0,1 2 1,-3-2-84,9-1 0,-4 0 313,-10 2 0,-4 2-313,2 3 0,-27 1 0,-41 1 0,3-5 0,-3-2 331,1-2 1,-3-2-1,-4 1-331,1 1 0,-5 0 0,-2 1 0,1 0 0,2 0-247,-1 0 1,1 1-1,0-1 1,-2 1 246,0-1 0,-4-1 0,-1 1 0,3 0 0,4 0 0,-3 4 0,4 0 0,2-2-24,-12-2 0,6-2 24,0 0 0,84-17 0,-6 6 0,5 2 0,7 2 0,6 2 0,0-1-306,-3-2 1,-1 0 0,1 1 305,-8 3 0,0 2 0,0 0 0,-1-2 0,11-4 0,-1-1 0,-5 1 0,1 2 0,-5 2 0,-13 0 0,0 0 0</inkml:trace>
  <inkml:trace contextRef="#ctx0" brushRef="#br0" timeOffset="47358">5292 5944 5734,'20'-16'0,"1"-1"0,2-5 0,-1 4 0,-2 3 0,-11 13 0,-9-4 0,-17 22 0,-11-6 0,1 7 0,1 1 0,9-8 0,15-2 0,12-8 0,9-8 0,-1-2 0,-3 0 0,-5-13 0,0 27 0,-10-10 0,-18 15 0,-1 7 0,-7-6 0,9 8 0,15-1 0,19-7 0,5-2 0,19-16 0,-21-2 0,-3-7 0,-1 7 0,-14-6 0,6 22 0,-24-12 0,-4 22 0,-15-6 0,8 7 0,-7 9 0,23-22 0,3 9 0,18-20 0,15 7 0,-5-8 0,5 6 0,-7-22 0,0 13 0,-9-15 0,-1 8 0,-8 16 0,0-3 0,0 12 0</inkml:trace>
  <inkml:trace contextRef="#ctx0" brushRef="#br0" timeOffset="49300">5468 5891 5416,'-3'38'0,"1"0"0,-1 0 0,9 9 0,-8-10 0,-1 4 0,2-7 158,9-7-158,0 9 53,2-1-53,0 0 26,-3 0-26,-2-9 0,-2-1 81,-1 15-81,6-15 0,0 0 0,-7 1 0,0-1 0,15 15 0,-15-8 0,-1 2 0,8 13 0,-7-20 0,-2-1 0,1 0 0,0-1 0,0 2 0,0-1 0,0 21 0,0-9 0,0-1 0,0 4 0,4-1 0,0 2 0,-3-9 0,0-1 0,3 0 0,0 0 0,-4 3 0,0-3 0,0 5 0,0-11 0,0-1 0,0 12 0,0-4 0,0 1 0,0 15 0,-4-7 0,0 0 0,3-13 0,0-1 0,-3 7 0,0-1 0,4-8 0,0 1 0,0 7 0,0 0 0,0-6 0,0 1 0,0 17 0,0 0 0,0-16 0,0-1 0,0 9 0,0 1 0,4-5 0,0 0 0,-2 10 0,-2 0 0,0-2 0,0 1 0,0 1 0,-2-2 0,-2-11 0,0-1 0,4-3 0,0-1 0,0 19 0,0-20 0,0 1 0,0 4 0,0 0 0,4-2 0,0 1 0,-3 6 0,0-1 0,3-7 0,0-1 0,-4 0 0,0 1 0,0-1 0,0 0 0,0 0 0,0 1 0,0 12 0,0-1 0,0-13 0,0 1 0,0 11 0,0 0 0,0 8 0,0-19 0,0 1 0,4 11 0,0 1 0,-3-10 0,0 0 0,2 10 0,2-1 0,-1-11 0,-1-1 0,-2 0 0,0 1 0,3-1 0,0 1 0,-3-1 0,-2 1 0,1 3 0,0 0 0,4-2 0,0-1 0,-3 4 0,0-1 0,3-4 0,0 1 0,0 11 0,0 0 0,0-8 0,1-1 0,0 14 0,0-2 0,11 6 0,-14-2 0,-2 1 0,4-20 0,0 1 0,0 15 0,0 0 0,-2 3 0,2-20 0,-1 1 0,-3 19 0,0-19 0,0 1 0,0 0 0,0-1 0,0 19 0,0-9 0,0 2 0,0-4 0,0-1 0,0 3 0,0 0 0,4-1 0,0-3 0,-2 5 0,6 6 0,-8 1 0,0-7 0,0 6 0,0 0 0,0-6 0,0-1 0,0-3 0,0-14 0,0 23 0,0-21 0,0 20 0,0-21 0,0 5 0,8 1 0,-6-7 0,6 7 0,-1-1 0,-5-5 0,6 6 0,-8-1 0,0-13 0,0 3 0</inkml:trace>
  <inkml:trace contextRef="#ctx0" brushRef="#br0" timeOffset="52634">2805 5680 3198,'44'3'0,"0"0"0,-2 10 0,-14 9 589,-40 14 0,-15 8-589,12-9 0,-1 2 0,-2-1 0,-3 1 0,-1-1 0,0-1 33,4-5 1,0 0 0,3-2-34,4 3 0,5-1 299,6 13-299,21-31 0,7-5 136,15 1 1,-15-7 0,-3-4 0,-1-4 0</inkml:trace>
  <inkml:trace contextRef="#ctx0" brushRef="#br0" timeOffset="53013">3157 5750 5734,'7'45'0,"1"-1"0,-1 0 0,0 0 0,0 1 0,-1 4 0,-1 1 0,-1-4 0,0-7 0,2-3 0,-4-5 0,-9-5 0,-4-1 0,3 4 0,-3-6 0,-15-15 0,17-12 0,1-11 0</inkml:trace>
  <inkml:trace contextRef="#ctx0" brushRef="#br0" timeOffset="53299">3157 5768 0,'47'15'0,"0"-1"0,-1 1 0,1 0 0,-10-4 0,0 1 0,0 0 0,1 0 0</inkml:trace>
  <inkml:trace contextRef="#ctx0" brushRef="#br0" timeOffset="53600">3792 5803 5734,'-31'29'0,"0"0"0,-1 0 0,1 0 0,-10 3 0,2-2 0,15-4 0,22-2 0,-4-13 0,22 15 0,-6-9 0,15 9 0,-13 1 0,4 9 0,-16 7 0,-11-20 0,-2-1 0,-1 7 0,-19-5 0,15-48 0,9 18 0,1-17 0</inkml:trace>
  <inkml:trace contextRef="#ctx0" brushRef="#br0" timeOffset="53846">3687 5803 5734,'39'17'0,"1"-1"0,0 0 0,-4 2 0,0-5 0,1 0 0,-1 0 0</inkml:trace>
  <inkml:trace contextRef="#ctx0" brushRef="#br0" timeOffset="55340">5856 5874 5734,'-16'27'0,"13"-17"0,3-12 0,3-16 0,13 16 0,-24-3 0,-2 20 0,-7-5 0,-1 8 0,1-1 0,15-7 0,4-2 0,15-16 0,-7 14 0,-2-20 0,0 12 0,-14-8 0,-4 3 0,6 14 0,-2-12 0,24 11 0,7-14 0,-13 0 0,4 6 0,-16-6 0</inkml:trace>
  <inkml:trace contextRef="#ctx0" brushRef="#br0" timeOffset="61213">23777 2699 3313,'18'-28'0,"7"-13"1129,11 20-1129,-8 4 0,4-1 0,0 4 0,0 5 0,1 4 137,-1-2 0,3 0 0,-2 5-137,-1 8 0,-4 6 213,11 15-213,-20-7 0,-4 3 0,-8 6 0,-7 3-15,-5 7 1,-5 2 14,2-9 0,0 0 0,-4 2 0,-4 6 0,-4 3 0,-1 1 0,2-2 0,3-6 0,1 0 0,0 0 0,0 1-288,0 0 0,-2 2 0,1 0 1,1 0-1,2-3 288,-2 10 0,4-2 0,1-1 0,1-3 0,1-1 0,8-4 0,15 3 0,9-11 0,4-23 0,3-6 0,-1 3 0,-1-4 0,-6-17 0,1 1 0</inkml:trace>
  <inkml:trace contextRef="#ctx0" brushRef="#br0" timeOffset="61620">24906 2575 5734,'-9'46'0,"0"-1"0,0 0 0,0 1 0,0-1 0,0 0 0,0 1 0,1-1 0,-1 2 0,0 0 0,1 0 0,1-4 0,1-3 0,2-5 0,5 14 0,0-4 0,-3-9 0,-1 2 0,-3-5 0,-7 2 0,-2-7 0,-2-4 0,9-26 0,8-6 0</inkml:trace>
  <inkml:trace contextRef="#ctx0" brushRef="#br0" timeOffset="61859">24888 2752 5046,'50'-8'0,"-1"0"0,0 0 0,0 0 0,0 0 0,0 1 0,0-1 0,0 0 0,0 0 0</inkml:trace>
  <inkml:trace contextRef="#ctx0" brushRef="#br0" timeOffset="62277">25753 2540 1866,'-26'37'0,"0"0"0,0 0 0,0 0 0,0 0 0,-1 0 0,1 0 0,-6 5 0,-3 1 0,2-2 0,6-4 0,9-6 1706,9 16-1706,26-41 332,8 9 0,3 1-332,4-14 0,1-2 0,-1 7 0,-1 2 0,0-6 0,-3 3 0,1 28 0,-4-5 0,-17 3 0,-8 3 0,-9-8 0,-5 3 0,0 6 0,-1 6 0,-2-3 0,0-8 0,-3-2 0,1-1 176,-8 12 1,1-7-177,-8-12 286,25-56 0,1 14 0,8-3 1</inkml:trace>
  <inkml:trace contextRef="#ctx0" brushRef="#br0" timeOffset="62563">25718 2699 5734,'43'-7'0,"1"0"0,0 0 0,0 0 0,-1 0 0,1 1 0,-5-2 0,-1 0 0,10 2 0,1-1 0,0 1 0,-1 0 0,1 0 0</inkml:trace>
  <inkml:trace contextRef="#ctx0" brushRef="#br0" timeOffset="63017">24853 3528 5734,'-40'0'0,"0"0"0,0 0 0,-1 0 0,-4 0 0,2 0 0,8 0 0,2 0 0,23 0 0,2 0 0</inkml:trace>
  <inkml:trace contextRef="#ctx0" brushRef="#br0" timeOffset="65699">26688 2275 4006,'16'-32'0,"1"0"0,-10 57 0,-5 25 0,3-6-859,3-19 0,-1 1 859,-5 12 0,-3 10 0,-2 6 0,-1 1 0,1-5-280,-1 0 1,0-2 0,-1 0 0,0 0 279,-1-6 0,0-1 0,-1 1 0,0 1 0,-1 3 0,2-3 0,0 3 0,0 2 0,0 0 0,-1 0 0,1-1 0,-2-4 0,0 4 0,-2-3 0,1-1 0,-1 0 0,0 2 0,2-2 0,-1 3 0,0 1 0,1-2 0,-1-3 0,1-5 128,-1 4 1,0-7 0,0-3 0,0-2 0,0-5 0,2 0 0</inkml:trace>
  <inkml:trace contextRef="#ctx0" brushRef="#br0" timeOffset="66132">27058 2787 5376,'36'13'0,"0"0"0,-1 1 0,1-1 0,-17 8 0,-5 5 0,10 5 0,5 8 0,-3 2 0,-13-1 0,-17 5 0,-14 1 0,-1 0-371,7-10 0,-1 1 0,2 0 0,2-2 371,3 3 0,3-3 0,4-2 0,6 0 0,6-7 541,23-9-541,7-17 0,-22-2 0,3-5 0</inkml:trace>
  <inkml:trace contextRef="#ctx0" brushRef="#br0" timeOffset="66780">27940 2787 5734,'1'46'0,"1"-1"0,-1 1 0,-2 1 0,0 0 0,9-15 0,35-21 0,-27 23 0,-5 5 0,7 6-278,-13-14 1,-2 5-1,-3-3 278,-7-4 0,-2-1 135,4 4 0,-2-4-135,-18 0 138,7-12-138,1-32 0,-1-19 0,8 11 0,2-7 0</inkml:trace>
  <inkml:trace contextRef="#ctx0" brushRef="#br0" timeOffset="67000">27958 2858 5734,'48'12'0,"0"1"0,-22-7 0,1 0 0,16 1 0,8 1 0,-6-8 0,-10-11 0,-3-1 0,-4 10 0,-2-2 0,6-19 0</inkml:trace>
  <inkml:trace contextRef="#ctx0" brushRef="#br0" timeOffset="67392">28540 2840 4854,'11'48'0,"0"1"0,0-1 0,0-6 0,0-2 0,4-20 143,8-36 0,4-20 1,0 2-144,2 5 0,1 7 74,2 3 0,-4 12-74,-2 44 0,-26 1 0,-8 5 0,-2-9 0,-2 1 0,-2 1-467,0 5 0,-1 0 0,-3 1 467,1-9 0,-3 0 0,0 0 0,1 1 0,2 1 0,2 0 0,0 1 0,-3-1-206,-4 4 1,-3-1 0,0 0 0,3-4 205,4-2 0,2-3 0,-1-2 0,-13 11 0,4-11 0,16-21 0,2-14 0</inkml:trace>
  <inkml:trace contextRef="#ctx0" brushRef="#br0" timeOffset="67900">29422 2152 5734,'-10'46'0,"1"-1"0,-1 1 0,1-1 0,-1 1 0,1 0 0,-1-1 0,0 1 0,1 0 0,-1-1 0,1 1 0,-1 0 0,1-1 0,-1 1 0,-1 6 0,2-8 0,1-3 0,-1 2 0,-3 10-235,4-14 1,-2 6 0,0 4 0,-2 4 0,0 3 0,0 1 0,0 0 0,-1 0 0,1-2 0,0-3 0,1-3 0,0-5 0,2-6 0,0-7-561,-3 12 1,0-10-1,1-3 795,-3 3 0,1-3 352,-5 11 0,10-31 1,8-3-1</inkml:trace>
  <inkml:trace contextRef="#ctx0" brushRef="#br0" timeOffset="68477">29669 2699 5734,'34'27'0,"0"1"0,0-1 0,1 0 0,-16-2 0,-1 1 0,9 6 0,8 5 0,-4 1 0,-16-5-336,-23-2 0,-10-2 336,2 5 0,-3 3 0,3-6 0,-2 4 0,0 0 0,1-1 0,0 3 0,0-1 0,0 1 73,-5 8 0,0 3 0,8-4-73,12 3 0,10-8 0,21 1 0,4-20 0,5-9 22,-5-17 0,-2-4 0,15 6 1,-23-11-1</inkml:trace>
  <inkml:trace contextRef="#ctx0" brushRef="#br0" timeOffset="69219">30515 2840 5472,'-15'25'0,"-1"1"0,-8 13 0,-4-13 0,-3-1 65,12-8 0,1 1-65,-5 7 0,3 1 44,1 13-44,13-13 0,4-1 22,12 11-22,15-1 66,3-8-66,7 7 0,8-15 0,-20-4 0,-1 4 0,-1 8 0,-5 4 0,-5-2 0,-4 1 0,-4 13 0,-8 0 0,-10-9 0,-3-5 0,-4 0 0,-4-7 0,19-30 0</inkml:trace>
  <inkml:trace contextRef="#ctx0" brushRef="#br0" timeOffset="69525">30586 2840 5734,'48'12'0,"0"1"0,-1-1 0,1 1 0,0 0 0,-5-9 0,0-1 0,1 8 0,10 5 0,1 1 0,-8-4 0,-15-9 0,-15-12 0,-9 8 0</inkml:trace>
  <inkml:trace contextRef="#ctx0" brushRef="#br0" timeOffset="70029">31133 2893 5734,'36'25'0,"0"0"0,0 0 0,1 0 0,-14 18 0,-6-7 0,3 10 0,-4 2 0,-12-8-742,-18-9 1,-10-5 0,-1 2 741,-6 8 0,-2 2 0,5 1 0,10-4 0,4 1 0,1-1 206,-7 11 0,5-2-206,10 1 0,8-4 0,4-11 0,6-5 0,7-5 0,5-4 0,8-5 0,2-7 0,-3-6 0,1-3 0,9 1 0,2-2 0,-11-6 0,-1-3 0,-1 1 0,12-6 0,-1 0 84,-1-2 0,-4-1 0,-2-2 0,-19 17 0</inkml:trace>
  <inkml:trace contextRef="#ctx0" brushRef="#br0" timeOffset="70437">32279 2434 0,'-14'45'0,"0"0"0,1 0 0,-1 0 0,0 0 0,0 0 0,0 0 0,0 0 0,0 0 0,1 0 0,-1 0 0,0-1 0,0 1 0,0 0 0,0 0 0,-1 6 0,1 0 0,-1 1 0,0 1 0,0-1 0,1-1 0,0-1 0,0-2 0,1-2 0,1-3 0,0-4 0,1-4 0,-6 12 0,1-7 0,2-3 0,2-1 0,1 7 0,2-1 0,-1-3 314,-7 7 0,1-6 0,6-3 1,3-13-1</inkml:trace>
  <inkml:trace contextRef="#ctx0" brushRef="#br0" timeOffset="130387">23689 5574 5734,'35'-25'0,"1"1"0,-6 12 0,4 6 0,5 2 0,8 2 0,-1 5 0,-9 8 0,-7 14 0,-8 9 0,-6 5 0,-7-4 0,-4 5 0,-3 2 0,-4 1 0,-4-1 0,-4 2 0,-6-1 0,-3 1 0,-3 1 0,-1 0-469,0-4 1,-4 2 0,-2 1 0,0 0 0,-1-1 0,3-3 0,2-3 379,-3 6 0,2-4 1,2-1-1,0 1 89,-3 6 0,-2 2 0,7-3 0,12-9 765,28 4-765,4-17 0,9-3 0,6-8 0,6-3 0,-4-1 0,-8-1 0,-1-1 0,13 3 0,0 0 0</inkml:trace>
  <inkml:trace contextRef="#ctx0" brushRef="#br0" timeOffset="130997">25065 5592 3502,'-23'36'0,"1"0"0,-1 1 0,0-1 0,1 1 0,-1-1 0,0 0 0,15 9 0,2 0 0,-8-6 0,-9 8 0,-3 4 0,3-3 0,8-6 0,15-14 0,27-10 0,10-8 0,3 10 0,-3 1 523,-12-8 1,-3 3-524,-3 10 0,-2 7 0,-2-2 0,-3 0 0,-5 1-87,-4 1 0,-4 2 1,-1-1 86,-2 7 0,-4-4 0,-7-4 0,-3-1 37,-3 12 1,-1-4-38,-9-6 0,13-12 0,2-5 0,8-17 0</inkml:trace>
  <inkml:trace contextRef="#ctx0" brushRef="#br0" timeOffset="131281">24906 5662 5442,'40'3'0,"0"0"0,0 0 0,0 1 0,0-1 0,-9-1 0,-1 0 0,15 2 0,0 0 0,0-1 0,0 1 0</inkml:trace>
  <inkml:trace contextRef="#ctx0" brushRef="#br0" timeOffset="131696">26017 5609 4517,'-31'35'0,"-1"0"0,0-1 0,1 1 0,-1 0 0,1-1 0,-1 1 0,-1 2 0,-4 2 0,1 0 0,6-3 0,11-5 0,15-7 0,27-7 0,17-8 0,-1 0 0,1 10 0,1-1-153,-5-3 1,3-1-1,-5 1 153,0 2 0,-5 1 0,-4-2 0,-5 3 263,-2 19 0,-10 6-263,-14-11 0,-7 2 0,0-1 0,3 4 0,0 0 0,-3-2-100,-8 0 0,-3-1 0,0-4 100,-3 2 0,1-5 0,3-8 0,1-3 0,-5 8 0,11-17 0</inkml:trace>
  <inkml:trace contextRef="#ctx0" brushRef="#br0" timeOffset="132035">25841 5680 5734,'45'3'0,"0"0"0,0 0 0,0 0 0,0 0 0,1 1 0,-1-1 0,0 0 0,0 0 0,0 0 0,-1 0 0,-8-1 0,8 1 0,3 0 0,1 1 0,0-1 0,0 1 0,0-1 0,0 1 0,0-1 0,0 1 0,0-1 0</inkml:trace>
  <inkml:trace contextRef="#ctx0" brushRef="#br0" timeOffset="155294">28152 5380 5734,'0'-20'0,"-8"-11"0,-17 37 0,-11 16 0,1 1 0,-4 4 0,-1 7 0,11-7 0,-3 6 0,-2 2 0,3 1 0,4-3 0,1 7 0,6-2 0,0 2 0,-3 3 0,1 2 0,10-8 0,18 8 0,21-19 0,2-26 0,5-8 0,11-11 0,-2-5 0,-9 5 0,-1-3 0,-2-8 0,1-6 0,-5 4 0,-5 5 0,-3 1-184,1-1 1,1-3 0,-3 3 183,-3 0 0,-2 1 67,1-5 1,-3 1-68,-9-17 0,4 19 0,-14 15 0,8 20 0</inkml:trace>
  <inkml:trace contextRef="#ctx0" brushRef="#br0" timeOffset="155591">28346 5539 5734,'44'9'0,"1"0"0,-1 0 0,-2 0 0,-1-1 0,-10 1 0,-12 0 0,-3-1 0</inkml:trace>
  <inkml:trace contextRef="#ctx0" brushRef="#br0" timeOffset="156348">29051 5486 5734,'-16'46'0,"0"0"0,0 0 0,0 0 0,-10 7 0,1-3 0,19-18 0,47-26 0,2-29 0,-4 3 0,-16 7 0,-3-2 0,6-18 0,-16 6 0,-6 2 0,-1-1 0,-3-13 0,-3 9 0,-1 1 0,-6-9 0,-8-5 0,0 8 0,5 6 0,1-1 0,8-19 0,3 22 0,4 1 0,17-7 0,13 23 0,-5 2 0,-4 11 0,3 2 0,12-3 0,-5 9 0,-2 2 0,0-1 0,1 13 0,-25 1 0,-14-2 0,-4 2 0,-10 16 0,0-12 0,-3-2 0,5-9 0,-1-2 0,-3-3 0,1-1 0,1 5 0,5-10 0</inkml:trace>
  <inkml:trace contextRef="#ctx0" brushRef="#br0" timeOffset="158303">27499 6809 4767,'-16'33'0,"5"-19"471,1 9-471,33-37 0,11-11 0,-11 9 0,1-1-243,5-6 1,4-4-1,-3 0 243,1-3 0,-1-2 0,-6-1 0,-1-3 0,0 3 0,7-3 0,-3 1 0,-10 4 0,-3-3 0,-2 7 292,4-3-292,-24-1 233,-10 21-233,-9 8 0,-5 2 0,7 0 0,-1 2 0,-9 5 0,2 4 0,9 1 0,5 1 0,-1 7 699,28 21-699,16-25 0,5-2 0,6 13 0,12-11 0</inkml:trace>
  <inkml:trace contextRef="#ctx0" brushRef="#br0" timeOffset="158885">27958 6632 5305,'40'0'0,"0"0"0,0 0 0,0 0 0,-6-3 0,-1-2 0,5 2 0,8 0 0,-3-2 0,-9-1 0,1-14 212,-7-13-212,-3 5 36,-12 7 0,-1-1-36,8-7 18,-7 4 0,-1 1-18,6 2 109,-8-11-109,-2 15 0,-8 16 0,0 44 0,-4-18 0,0 2 0,0 17 0,-2 1-232,-6-9 1,-1 0 231,3 0 0,0 1-33,-3 8 0,0-2 33,-4 1 0,7 4 0,2-47 0</inkml:trace>
  <inkml:trace contextRef="#ctx0" brushRef="#br0" timeOffset="159535">28910 6473 5734,'40'23'0,"1"0"0,-16 6 0,-7-1 0,2 6 0,-11-4 0,-15-5 0,-10-3 0,-11-1 0,-4-7 0,-9-14 0,17-10 0,3-7 0,4-10 0,7-7 0,9-13 0,6-2 0,-2 6 0,4 0-110,1 8 0,3-1 0,2 5 110,7 2 0,1 3 0,1-1 0,-1 3 0,8 5 0,-7 3 0</inkml:trace>
  <inkml:trace contextRef="#ctx0" brushRef="#br0" timeOffset="160284">29792 4904 0,'-3'36'0,"0"-1"0,-1 1 0,1 4 0,1 0 0,-1 0 14,1-3 0,-1 0 0,1 5-14,1 0 0,1 5 0,1 3 0,-2-1 0,0-2 0,-4 1 0,-1-2 0,-1 0 0,1 4-7,2-6 0,1 3 0,1 2 0,-1-1 0,-1 0 0,0-4 7,-2 8 0,0-4 0,-2 0 0,1 0 0,1-8 0,-1 1 0,0 0 0,0-1 0,1 0 0,-1 7 0,0 0 0,1-1 0,-2 0 0,0-1 0,-1-2 0,0 1 0,0 1 60,0 1 1,0 2 0,0-2-1,1-4 1,-3 6 0,2-4 0,1-1-1,0 0 1</inkml:trace>
  <inkml:trace contextRef="#ctx0" brushRef="#br0" timeOffset="160901">27376 5168 4223,'-6'48'0,"1"-1"0,0 1 0,0-1 0,-1 1 0,1-1 0,0 0 0,0 1 0,-1-1 0,1 4 0,-1 0 0,1 1 0,-1-2 0,1 0 0,0-1 0,0-3 0,1-3-653,0 6 0,0-5 1,1-1-1,0-1 0,0 2 653,-1 1 0,1 1 0,-1 0 0,1 0 0,-1 0 0,0 0 0,1 0 0,-1 0 0,1 0 0,-1-1 0,1-1 0,-1-1 0,1 0 0,-1 0 0,1-2 49,-2 6 0,1-1 0,-1-1 0,1-5 0,1-3 0,0-4 0,-1-3 0,0-2 0,0-1 0</inkml:trace>
  <inkml:trace contextRef="#ctx0" brushRef="#br0" timeOffset="161692">30339 5450 5734,'-32'30'0,"1"-1"0,9 4 0,2 3 0,1-1 0,-1 2 0,3 1 0,5 13 0,7-4 0,7-20 0,23-17 0,0-16 0,1-6 0,-2-4 0,1-5 0,3-6 0,1-5 0,-2-1 0,-3 0 0,-3-2 0,-1 1-69,0 0 0,-2-1 1,-1 2 68,2-7 0,-5 4 0,-6-6 0,-8 38 0,-8-1 0,-2 14 0,0-1 0,3-8 0</inkml:trace>
  <inkml:trace contextRef="#ctx0" brushRef="#br0" timeOffset="161980">30727 5521 5734,'38'6'0,"0"0"0,0 0 0,1 3 0,8-5 0,0 0 0</inkml:trace>
  <inkml:trace contextRef="#ctx0" brushRef="#br0" timeOffset="162476">31362 5398 5734,'-16'43'0,"1"1"0,-1-1 0,0 1 0,24-11 0,-16 2 0,-8 12 0,1-5 0,13-21 0,21-31 0,5-15 0,-1-8 0,-3-1 0,-4 14 0,-2-3 0,-3-22 0,-5 0 0,0 4 0,-11 11 0,-6 1 0,-1 7 0,-1 1 0,-2-5 0,0-1 0,4 3 0,3 1 0,2-20 0,32 10 0,5 21 0,4 4 0,-5-1 0,1 0 0,13 3 0,-2 5 0,-14 4 0,-3 1 0,18 6 0,-26 11 0,-6 7 0,-11 7 0,-6 3 0,2 4 0,-6 0-240,-6-12 1,-6-1 0,1-2 239,-3 6 0,1-5 0,-14 1 0,13-5 0</inkml:trace>
  <inkml:trace contextRef="#ctx0" brushRef="#br0" timeOffset="163004">30251 6632 3550,'24'-42'0,"-1"0"0,1 0 0,0 0 0,0 0 0,0-1 0,7-9 0,3-3 0,-9 10 0,-19 23 513,-33 33 1,-9 15-514,11-3 0,3 3 0,1 13 0,9-3 370,12-13-370,18-4 0,5-6 0,-5-13 0,21 0 0</inkml:trace>
  <inkml:trace contextRef="#ctx0" brushRef="#br0" timeOffset="163276">30780 6473 3489,'49'5'0,"0"0"0,-10-1 0,0 0 0</inkml:trace>
  <inkml:trace contextRef="#ctx0" brushRef="#br0" timeOffset="163930">31521 5980 4292,'0'38'0,"1"1"0,0-1 0,-6-1 0,-1 2 0,-2 1 0,1 1-517,1 4 1,1 1 0,0 1 0,-2-3 516,-3-1 0,-1 0 0,-1-3 0,3-11 0,0-2 0,1-11 0</inkml:trace>
  <inkml:trace contextRef="#ctx0" brushRef="#br0" timeOffset="164371">31803 6015 3674,'9'47'0,"1"-1"0,-1 1 0,1-1 0,-1 1 0,4-17 0,1-1 0,2 16 0,1 13 0,1-7 0,-2-29 972,12-59-972,-18 12 0,-3-1 349,1-11-349,-24-6 36,-8 31 0,-3 4 0,0-8 0,-20 16 0</inkml:trace>
  <inkml:trace contextRef="#ctx0" brushRef="#br0" timeOffset="165519">27093 7355 5734,'0'34'0,"0"-1"0,-3-1 0,-2 3 0,1-2 0,-2 3 0,-1-2-475,-6 12 1,-2-1 474,6-11 0,1 1 0,-2 0-397,-7 10 0,1 0 397,5 2 0,2 2-47,-5 0 1,3-2 46,6-13 0,8-2 0,11 12 0,13-5 0,0-20 0,7-4 0,3-2 0,3 0 0,5-1 0,1-2 0,0 0-209,-3-2 1,1-1 0,0-1 0,1-2 208,4 0 0,1-2 0,0-1 0,-1 0-265,-5 0 1,0-1 0,-1-1 0,1 1 264,0 0 0,0 1 0,1-1 0,0-1 0,-6 0 0,0-1 0,1 0 0,1 1 0,2-1 0,4 2 0,2-1 0,2 1 0,1 0 0,-1 0 0,-3-1 0,0 1 0,-2 0 0,0 0 0,0 0 0,3 0-250,-7 0 1,2 1 0,1-1 0,0 0-1,0 0 1,-2 1 0,-1-1 249,4 2 0,-2-1 0,-1 1 0,0 0 0,0-1 0,0 1 0,-2-1 0,1 1 0,1-1 0,2 1-38,-4-1 0,1 0 1,2 0-1,1 0 1,0 1-1,0 0 1,-1 0 37,5 1 0,1 1 0,-1 0 0,1 1 0,-1 0 0,0-1 0,-2 1 0,1-1 0,0 1 0,-1-1 0,-1 1 0,0 0 0,3 0 0,1 0 0,-2 1 0,-3-1 0,-2 1 0,4 3 0,-4 0 0,0-1 0,1-2 0,0 0 0,-1-1 44,-4-1 1,-1 0-1,1-2-44,6-1 0,2-1 0,-2-1 0,-9-1 0,-2 0 0,0-4 323,1-3 0,0-2 1,-1-2-324,11-3 0,-6-5 0,-13-12 0,-3-3 0,11 1 0,-1-2 631,-16 6 0,-3-1 1,0-1-632,-2 0 0,0 1 0,1-1 0,1-2 0,0 0 0,-1-1 0,-3-1 0,-2-1 0,1-1 0,3-1 0,0 0 0,0-3 0,-3-2 0,0-3 0,-1-1 0,1 2 0,0 8 0,0 1 0,0 0 0,-1-1 71,0-6 0,-2-2 1,1 1-1,0 3-71,1 1 0,2 2 0,-3 1 0,-1-12 0,-2 4 0,0 17 0,0 3 0,-4-12 0</inkml:trace>
  <inkml:trace contextRef="#ctx0" brushRef="#br0" timeOffset="166129">28011 8890 1308,'-10'44'0,"1"-1"0,0 1 0,-1-1 0,0 5 0,-2 0 0,2 1 0,1 0-262,4-6 0,1 0 1,0 1-1,1-1 1,0-2 261,-2 5 0,0-1 0,1-2 0,0-3 0,1 2 0,0-3 0,1-6 0,2 14 0</inkml:trace>
  <inkml:trace contextRef="#ctx0" brushRef="#br0" timeOffset="166797">28575 8414 1323,'-5'48'0,"0"1"0,0-1 0,-1 1 0,1-1 0,0 1 0,0 0 0,0-1 0,0 1 0,0-1 0,0 1 0,-1-1 0,1 1 0,-1 2 0,1 5 0,-1 1 0,1 1 0,-1-1 0,0-2 0,0-5 0,-1-5 0,-1-7 0,0-9 0,-1-10 0,-21-5 948,10-34 1,5-11-949,11 1 0,6-5 0,-1-2 0,3-5 0,3 4 0,12-3 0,5 1 0,0 4 0,3-3 0,-1 3-49,-6 6 1,-1 1 0,2 1 48,9-2 0,2 0 0,-1 4 0,0 2 0,0 5 229,0 8 1,1 4-230,-1 1 0,-1 5 608,-3 5 0,-1 7-608,2 12 0,-3 5 0,-9 4 0,-3 3-274,2 12 0,-7 2 274,-13-9 0,-5 0 0,-2 4 0,-4-2 0,-4-8 0,-5-3 0,-1-4 0,-4-1 0,2-2 0,-2 1 0,-1-3 201,-2-6 1,-3-2 0,5-1-202,-10 4 0,0-9 0,33-8 0</inkml:trace>
  <inkml:trace contextRef="#ctx0" brushRef="#br0" timeOffset="167226">28963 9296 3889,'47'0'0,"-1"0"0,1 1 0,0-1 0,-1 1 0,8 0 0,2 0 0,-8 4 0,-16 9 313,-20 19 0,-14 9-313,0 2 0,-4 6 0,-2 1 0,2-10 0,-1 1 0,0 0 0,-2 1-436,-1 4 1,-1 2 0,-1-2 0,0-2 435,-2 2 0,-1-3 0,1-1 0,-1 0 0,0-1 0,2-4 0,2-3 0,0-3 0,-1-9 0,1 1 0</inkml:trace>
  <inkml:trace contextRef="#ctx0" brushRef="#br0" timeOffset="167602">29898 8484 544,'-8'47'0,"-1"-1"0,1 0 0,0 1 0,-1-1 0,1 1 0,0-1 0,-1 0 0,1 1 0,0-1 0,-1 1 0,1-1 0,0 5 0,0 3 0,-1 1 0,0 0 0,1-1 0,2-2 0,1-4 0,2-4 0,3-6 0,3-7 0,13 13 0,7-10 0,6 8 0,3-9 535,13-15 0,-17-11 1,-13-7-1</inkml:trace>
  <inkml:trace contextRef="#ctx0" brushRef="#br0" timeOffset="168140">29774 9278 2210,'42'-17'0,"0"0"0,0 0 0,-1 0 0,1 0 0,0 0 0,0 0 0,-1 0 0,1 0 0,0 0 0,4-2 0,4 0 0,0 0 0,-1 1 0,-4-1 0,-5 1 0,-8 0 0,-11 1 0,-6-11 0,-12 3 1577,-11-13-1577,-14 26 0,-7 7 0,-3 6 0,-3 7 0,-6 10 0,-4 6 0,4 1 0,10-3 0,2 0 0,0 3-38,-6 7 1,-1 4 0,6 0 37,4 7 0,7 2 0,8-11 0,2 1 0,3 0 0,0 11 0,4 0 0,8 3 0,4-2 236,1-10 0,6-4-236,13 1 0,8-7 0,2-9 0,3-6 0,-1-2 0,-2-5 0,-12-4 0,-3-4 0,-2-5 0</inkml:trace>
  <inkml:trace contextRef="#ctx0" brushRef="#br0" timeOffset="193514">7267 6421 5734,'8'-48'0,"0"1"0,0 0 0,0-1 0,-1 1 0,1 0 0,0-1 0,-2 9 0,-2 5 0,1-1 0,2-8 0,-1 7 0,1-6 0,1-4 0,1-4 0,0-2 0,1-1 0,0 0 0,0 2 0,-1 2 0,0 4 0,0 5-303,2-11 1,0 5-1,0 4 1,0 0-1,2-2 303,-2 2 0,1-1 0,1-1 0,0 2 0,2 4 0,1 6 159,9-7 0,2 7 1,-1 16-160,-1 22 0,-3 14 0,-5 7 0,-3 10 0,-3 5-252,-5-5 0,-2 5 0,-1 2 0,-1 3 0,0 0 252,0-6 0,0 2 0,-1 0 0,0 2 0,0 1 0,1 1 0,-1 2-264,0-6 1,1 1 0,0 2 0,0 1 0,-1 0 0,1 1-1,0 0 1,-1-1 0,1 0 0,-1-2 263,-1 2 0,1-1 0,-1 0 0,0-1 0,0 0 0,0 0 0,0 0 0,0-1 0,1 1-52,-1 4 1,1 0 0,0 0 0,-1 0 0,1-1 0,1 0 0,-1-2 0,0 0 51,1 0 0,0-1 0,0-1 0,0 0 0,1-2 0,-1-1 0,1-3 0,1 10 0,1-4 0,0-1 0,1 0 0,1 4 0,0 1 0,3-4 0,1-8 0,5-5 0,3-11 0,17-18 931,-1-22-931,-16-13 0,-3-12 0,0 0 0,-3 6 0,0 0 0,0-3 253,-1 6 0,0-4 0,0-1 0,0 0 0,-1 1-253,-1-6 0,-1 0 0,-1 0 0,2 0 0,0 7 0,0 0 0,1 0 0,-1 0 0,0-1 0,-1-1 0,0-1 0,-1 0 0,1-1 0,1-1 0,2 0 0,0-3 0,2 0 0,-1 0 0,1 1 0,-2 3 0,1-6 0,-2 3 0,1 1 0,3-3 0,-2 7 0,2-4 0,1 0 0,1 2 0,-2 2 0,-1 7 0,6-14 0,1 6 410,-5 7 1,1 1 0,1 12-411,7 20 0,-13 30 0,-6 11 0,-4 7 0,-2 4-149,0-6 0,-1 3 0,0 3 149,-2-10 0,0 4 0,-1 0 0,0-1 0,0-4 0,-2 5 0,-1-4 0,2 3 0,3 7 0,2 5 0,0-2 0,1-13 0,1 5 0,31-47 0,-19-21 0,-3-15 0,1-1 0,5-3 0,2-3 0,-2 3 902,2-7 1,-1 6-903,8 4 0,-18 74 0,-8-3 0,0 7 0,0 0 0,0 6 0,-1 0-148,0-9 0,-1 1 0,0 2 0,0 4 148,0-4 0,-1 4 0,1 3 0,-1 1 0,1 0 0,-1-1 0,0-3 0,0 6 0,-1-2 0,0-1 0,0 1 0,-1 3 0,1-8 0,-1 3 0,-1 2 0,0 1 0,1-1 0,-1-2 0,1-2 0,1-5 0,0 9 0,0-3 0,1-5 0,1-4 0,-1 10 0,6-20 0,18-56 0,-6-5 0,0-11 0,-2 1-69,-3 7 1,-2 1 0,2-1 68,3-8 0,2 0 0,-2 2 0,-2-1 0,-1 4 0,2 2 0,2 13 0,2 29 0,-11 27 0,-7 21 0,1 0 0,3-6 0,1 0 0,-1 8-275,0-13 0,-1 5 0,0 5 0,0 2 0,0 1 0,0-1 1,0 0-1,-1-4 275,1-3 0,-1-2 0,0-1 0,0 0 0,1 1 0,-1 3 0,0 4 0,1-10 0,-1 4 0,1 2 0,-1 2 0,1 1 0,-1 1 0,1 0 0,0 0 0,-1 0 0,1-1 0,0-1 0,-1-2 0,1-2-208,0 5 1,0-3-1,-1-2 1,1-1-1,0 0 1,0 1 0,0 1-1,0 2 1,0 3 207,0-7 0,0 1 0,0 3 0,-1 1 0,1 1 0,0 2 0,0-1 0,0 1 0,1 0 0,-1-1 0,0 0 0,1-2 0,-1-1 0,1-2 0,0-2-36,0 8 0,1-2 1,0-2-1,0-1 0,0-2 1,1 1-1,-1 0 0,0 2 1,0 1 35,0-2 0,-1 1 0,0 1 0,0 0 0,0 1 0,0 0 0,0-1 0,1 0 0,0-1 0,0-1 0,0-1 0,2 5 0,1 0 0,0 0 0,1-2 0,-1-1 0,1-1 0,-1-2 0,0-1 0,2 10 0,-1-2 0,0-2 0,1-2 0,2-1 0,3 7 0,1 0 0,2-7 0,1-13 243,21-13-243,-15-49 0,-5-20 0,-9 9 0,-4-3 0,0-3 72,2 6 0,0-3 0,-1-1 0,0-1-72,-2 3 0,0 0 0,-1-2 0,0-2 0,0-4 0,0 7 0,-1-2 0,0-3 0,0-3 0,0 0 0,0 0 0,0 0 0,0 1 0,-1 2 0,1 0 0,-1 1 0,0 2 0,0-1 0,0 1 0,0-2 0,1-1 0,-1-2 0,0 8 0,0-1 0,0 0 0,0-2 0,0 0 0,0-1 0,1 0 0,-1 0 0,0-1 0,1 0 0,0 1 0,0-1-41,0 2 0,0 0 0,0-2 0,0 1 0,1-1 0,0 1 1,-1-1-1,1 1 0,0 0 0,0 0 0,-1 1 0,1 2 1,0 0 40,0-5 0,0 2 0,0 1 0,-1 1 0,1 0 0,0 0 0,0 0 0,1-1 0,-1-1 0,1-1 0,0 1 0,0 0 0,1-2 0,-1 0 0,1-1 0,0 1 0,0-1 0,0 0 0,1 0 0,-1 2 0,1 0 0,-1 1 0,1-3 0,1 0 0,-1 2 0,0-1 0,1 1 0,0 1 0,0-1 0,0 1 0,1 1 0,0-1 0,1-3 0,0 1 0,0 1 0,1 0 0,0 0 0,1 0 0,-1 0 0,1 0 0,0 0 0,0-1 0,0-2 0,0 1 0,0-1 0,1 1 0,0 1 0,1 2 0,0 2 0,1 2 0,3-6 0,2 2 0,1 2 0,0 3 0,-1 3 0,-1 4 0,5-11 0,-2 6 0,2 18 317,8 24 1,-5 16-318,-17 23 0,-8 14 0,2-11 0,-1 4 0,0 3 134,-1-14 1,-1 1 0,0 1 0,0 3 0,-1 4-135,1-7 0,-1 4 0,0 2 0,0 2 0,0 1 0,0 0 0,0 1 0,0-2 0,0-2-118,1 1 1,0-1-1,0 0 1,0-1-1,0 0 1,0 1-1,-1 2 1,1 2 117,-1-5 0,-1 3 0,1 1 0,-1 1 0,1 0 0,-1 1 0,0 0 0,0 0 0,1-1 0,0-1 0,0-1-41,0 3 0,1 0 0,0-1 0,-1 0 0,1-1 0,1 0 0,-2 0 0,1 0 0,0 1 41,-1-1 0,0-1 0,0 1 0,0-1 0,-1 1 0,1 0 0,0-1 0,1 1 0,0 0 0,1 2 0,0-1 0,0 1 0,1 1 0,0-1 0,0 0 0,0-1 0,1 1 0,-1-2 0,0 2 0,0 0 0,0-1 0,0 0 0,1 0 0,-1-1 0,1 1 0,0-1 0,1-1 0,0 0 0,0 0 0,1 0 0,-1-1 0,1-1 0,0 0 0,0-1 0,0 8 0,1-2 0,0-1 0,0 0 0,0-2 0,0 0 0,1 5 0,0-2 0,0 0 0,0-2 0,0-3 0,2 0 0,-1-2 0,1-1 0,1-3 0,1 6 0,0-3 0,2-8 0,14 6 0,-9-60 0,-12-12 0,-4-16 0,-2-6 0,0 4 0,0 5 0,0 0 0,0-1 0,0-6 0,0 13 0,-1-3 0,1-3 0,0-2 0,0-1 0,0 0 0,0 1 0,0 2 0,1 4 0,-1-5 0,2 4 0,-1 1 0,0 0 0,1-2 0,0-3 0,-1 2 0,0-3 0,1-2 0,-1-2 0,1 0 0,0 0 0,0 2 0,1 2 0,0 3 112,2-3 0,0 3 1,1 1-1,1 2 0,-1-1 1,0 0-113,1-10 0,0-1 0,0 0 0,1 5 0,1 7 0,7-14 0,3 24 924,14 62-924,-21 4 0,-4 10 0,0 7 0,-3-13 0,1 5 0,-1 4 0,0 1 0,0 2 0,-1-2 0,1-2-217,0 1 1,-1-2 0,0 0-1,1 1 1,-1 2 0,1 5 216,-1-13 0,1 3 0,-1 2 0,0 2 0,1 1 0,-1 1 0,1 0 0,0 0 0,0 0 0,1-2 0,-1-1 0,0-1 0,2 4 0,-1-1 0,1-1 0,0 0 0,0-1 0,0 0 0,1-1 0,0 2 0,0 0 0,0-3 0,0 2 0,1 0 0,0 1 0,0-1 0,1 0 0,-1-1 0,1-2 0,-1-1 0,0-3 0,3 10 0,0-2 0,0-2 0,0-2 0,0-4 0,1-3 0,3 12 0,1-7 0,1-19 2128,7-33-2128,-17-23 0,-7-16 0,0 0 0,2 8 0,0 1 0,-1-3-87,-2 5 1,0-5-1,-1 0 1,1 1-1,1 2 87,1-7 0,0 2 0,2 2 0,-3 3 0,1 1 0,4 4 171,9 0 1,4 8-172,18 1 0,-11 34 0,1 10 0,4 10 0,-1 6 0,-10-8 0,0 2 0,2 1 0,2-1 0,2 2 0,0-1 0,0-5 875,13 6 1,1-7-876,5 1 0,-4-16 0,-16-28 0,-7-13 0,-9 2 0,-4-6 0,-1-1-406,-1 1 0,-1-2 0,-1-2 1,0-1 405,0-5 0,-1-1 0,0-2 0,-1-1-238,0 4 0,0-1 0,-1-2 0,0 0 0,0 0 238,2 7 0,-1-1 0,1 0 0,0-1 0,0 0 0,0 0-213,-1-4 0,1-1 1,0 0-1,0 0 0,0-1 1,1 1 212,-1 6 0,1 0 0,0-1 0,1 1 0,-1 0 0,1-1 0,0 1 0,1 0 0,0 0 0,1 0 0,0-1 0,0 1 0,0 0 0,0-1 0,0 0 0,1 0 0,0 0 0,0-1 0,0 1 0,1 0 0,-1 1 0,2-6 0,0 1 0,1 0 0,-1 0 0,1 1 0,0-1 0,1 1 0,-1 0 0,0 1 0,1-1 0,1-1 0,-1-1 0,0 6 0,0-1 0,1-1 0,0 0 0,0 0 0,0 0 0,-1 2 0,1 2 0,0-2 0,-1 1 0,0 2 0,0 0 0,1-1 0,2-2 0,0-2 0,2-5 0,1 0 0,0 0 0,0 1 0,0 5 0,-1 4 0,5-10 0,-1 8 0,3 0 0,3-4 0,2 1 0,1 16 0,18 20 0,-22 26 0,-3 11 0,-6 1 0,-3 6 0,-1 2 65,-2-1 0,-1 3 0,-1 2 1,1 6-66,-3-8 0,1 4 0,0 3 0,-1 2 0,0 1 0,0 0 0,0-1 0,-1-2-38,0 1 1,-1-2 0,-1 0-1,0 0 1,1 1 0,-1 1 0,1 3 37,-1-4 0,1 2 0,0 3 0,0 0 0,-1 1 0,1 1 0,0-1 0,-1 0 0,0-2 0,0-1 0,0 4 0,-1-2 0,0 0 0,-1-1 0,1 0 0,0 0 0,0 1 0,0 1 0,1-3 0,0 2 0,1-1 0,-1 1 0,1 0 0,0 1 0,0-1 0,1 0 0,-1 0 0,0-4 0,0-1 0,0 0 0,0 1 0,0-1 0,1 0 0,0 1 0,0-1 0,1 0 0,0 0 0,2 5 0,1-1 0,0 1 0,1 0 0,0-1 0,0 0 0,0 0 0,1 0 0,-1-1 0,0-2 0,0 0 0,-1 1 0,1-2 0,0 1 0,0-1 0,1-1 0,0 0 0,1-1 0,2 6 0,2-1 0,1 0 0,0-1 0,-1-2 0,0-2 0,-2-2 0,1 10 0,-1-4 0,0-3 0,0-4 0,1-6 0,0 0 0,0 0 0</inkml:trace>
  <inkml:trace contextRef="#ctx0" brushRef="#br0" timeOffset="204198">19950 4710 5734,'-32'33'0,"16"4"0,0-8 0,-5 5 0,2 3 0,4-2 0,3 1 0,-1 3 0,0 2-656,-1 1 1,-1 2-1,0 2 1,0 0 0,1-1 440,1-2 1,0 0-1,0-1 1,0 0-1,0 0 215,1 0 0,0 0 0,0 0 0,0-1 0,2-2 32,0 0 1,1-2-1,0 0 1,1-1-33,-1 9 0,0-1 0,0 0 0,0-1 0,-1 0 0,4 2 124,2-4 0,2 2 1,3 1-1,2-1-124,3 1 0,4 0 0,2 0 0,1-2 0,-1-1 0,2-1 0,1-1 0,3-2 0,7 8 0,3-3 0,7-11 0,8-18 0,7-11 0,-2-6 0,-2-4 0,-2-6 0,-1-1 0,-3 4 0,-1 0 0,-4-2 0,4-11 0,1 1 0</inkml:trace>
  <inkml:trace contextRef="#ctx0" brushRef="#br0" timeOffset="204626">20638 6015 3301,'-21'40'0,"1"0"0,0-1 0,0 1 0,-1 0 0,1 0 0,0 0 0,0 0 0,-1 0 0,-2 5 0,-4 4 0,0 0 0,2-3 0,7-4 0,8-9 0,13-11 0,24-12 0,15-13 0,-1-2 0,0-3 0,0-4 0,-1-2 0,1-4 0,-4-3 0,1-12 0,-6-4 0,-3-3 0,-3-1 0,1 1 0,-3 0 0,-8 1 0,-5-1 0,1 5 0,-6 0 567,-9-5 0,-10 1-567,-13 5 0,-9 4 0,7 8 0,-4 1 0,0 3 0,-15-2 0,2 5 0,12 5 0,5 2 0,5 0 0</inkml:trace>
  <inkml:trace contextRef="#ctx0" brushRef="#br0" timeOffset="205211">21255 5627 5734,'-14'48'0,"0"-1"0,-1 1 0,1 0 0,0 0 0,1-4 0,0 1 0,0-2 0,-2-4 0,-1-8 0,-15-1 0,-1-7 0,4-5 0,3 1 0,6 2 0,3-1 0,-10 7 0,24 1 0,12-3 0,26-7 0,1 0 0,-12-9 0,1-1 0,11 2 0,6 14 0,-8-20 0,-7 19 0,-3-5 0,-15 17 0,-18-6 0,-10 3 0,-7 1 0,-9-8 0,-5-1 0,12-3 0,-1 2 0,1-4 0,-6-4 0,3-3 0,-3 2 0,25-22 0</inkml:trace>
  <inkml:trace contextRef="#ctx0" brushRef="#br0" timeOffset="205676">21590 5891 3456,'5'-28'0,"0"0"0,-13 24 1067,-20-24-1067,-1 50 0,-2 15 0,5-8 0,3-1 0,-1-5 0,5 1 387,11 15-387,26-29 0,9 2 0,4 1 0,-6-3 0,1 0 0,13 6 0,-1 1 0,-11-4 0,-1 2 0,-3 1 0,-1 3 0,1 9 0,-3 3 0,-8-8 0,-5 3 0,-3 23 0,-8 2 0,-4-17 0,-3 0-134,-6 10 0,-2-2 134,6-10 0,-1-3 118,-7-5 1,1-3 0,6 7 0,-9-12 0</inkml:trace>
  <inkml:trace contextRef="#ctx0" brushRef="#br0" timeOffset="205960">21837 6332 849,'49'-3'0,"0"0"0,0 0 0,-10 0 0,1 0 0,-1 1 0</inkml:trace>
  <inkml:trace contextRef="#ctx0" brushRef="#br0" timeOffset="206131">22472 5944 5734,'-21'46'0,"1"-1"0,-1 1 0,1-1 0,-1 1 0,1-1 0,-1 1 0,1 0 0,-1-1 0,1 1 0,-1-1 0,1 1 0,-1-1 0,1 0 0,3-8 0,2-2 0,-2 2 0,-4 7 0,4-7 0,-3 6 0,-2 5 0,-1 3 0,-2 3 0,0 1 0,-1-1 0,2-2 0,1-2 0,2-6 0,2-5 0,3-7 0,5-9 0,-13 16 0</inkml:trace>
  <inkml:trace contextRef="#ctx0" brushRef="#br0" timeOffset="206547">23072 5715 5734,'0'43'0,"0"-21"0,0 1 0</inkml:trace>
  <inkml:trace contextRef="#ctx0" brushRef="#br0" timeOffset="206746">22825 6368 4308,'-15'29'0,"0"0"0,4-5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41:04.091"/>
    </inkml:context>
    <inkml:brush xml:id="br0">
      <inkml:brushProperty name="width" value="0.09071" units="cm"/>
      <inkml:brushProperty name="height" value="0.09071" units="cm"/>
      <inkml:brushProperty name="color" value="#FF0000"/>
    </inkml:brush>
  </inkml:definitions>
  <inkml:trace contextRef="#ctx0" brushRef="#br0">7320 11518 5734,'8'-19'0,"18"-5"0,6 27 0,12 8 0,-5-7 0,10-1 0,4 0 0,3 0 0,-3 0 0,-5 0 0,-1 3 0,-4-1 0,0 1 0,6-1-368,-5-1 1,5-1-1,5 1 1,0-1 0,1 0-1,-4 0 1,-6-1 0,-7-1 367,3 0 0,-8-1 0,1-1 0,14 2 0,2 0 0,-9-3 644,2-5-644,-15 5 0,-11-6 0,-9 8 0</inkml:trace>
  <inkml:trace contextRef="#ctx0" brushRef="#br0" timeOffset="1142">13035 11412 5734,'-44'22'0,"0"-1"0,15-5 0,-1-2 0,-9-4 0,-6-2 0,3-1 0,-1 2 0,-2-2 0,1-3 0,-3-2 0,1 2-631,9 1 0,3 1 0,-3 0 631,-8 1 0,-2-1 0,4-1 0,-3 0 0,4 0 144,5 3 1,1 0-145,1-7 0,2-1 0,-12 8 75,18-3 0,3-2 0,2-1 0,-1 6 0</inkml:trace>
  <inkml:trace contextRef="#ctx0" brushRef="#br0" timeOffset="2720">12330 11677 5484,'0'45'0,"0"0"0,7-2 0,1 2-670,-4-5 0,-1 3 0,2-2 670,5-5 0,2-2 0,-1 0 0,0 10 0,-2 0 0,4 4 0,0 0 0,-8-4 0,-1 2-71,0-1 1,-1 2 0,-2-4 70,-4-5 0,-2-1 109,4 1 0,-1 3 0,-5-7-109,-8-9 0,-3-3 0,4 5 0,-1-1 25,-9 1 0,-3-3-25,-6 0 0,-3-3 0,1-1 0,-5-2 0,-1-5 0,-5-1 0,-2-4 68,8-6 0,-1-3 1,-2-2-1,-2-1-68,0 0 0,-3-1 0,-1 0 0,0-2 0,1 1-223,5-1 0,0 0 1,1-1-1,0-1 1,-1 0 222,-3-1 0,-1-3 0,0 1 0,1 0 0,2 1 0,1 1 0,3 1 0,-1 0 0,-3-1 0,3 0 0,-3-1 0,-1-1 0,-1 0 0,2 1 0,1 1 0,1 0 0,3 2 0,-1 0 0,0 1 0,-5-1 0,5 0 0,-3 0 0,-3 0 0,0 0 0,-1 0 0,0 1 0,1 0 0,2 2 0,-6 0 0,0 1 0,1 1 0,1 0 0,0 1 0,0-1 0,0 0 0,0-1 0,0 1 0,1 0 0,0 1 0,0 1 0,4 2 0,-1 1 0,0 1 0,1 0 0,3 1 0,2-1 0,-3 1 0,3 1 0,2 0 0,0 1-163,-10 2 1,2 1-1,1 1 163,1 3 0,2 2 0,0-2 0,5-3 0,0-1 0,-1 2 0,-8 7 0,-2 3 0,-1-1-48,2-4 1,-1-1 0,0 1 47,0 2 0,0 0 0,3-2 0,-8-1 0,6-2 0,17 2 0,5-7 596,-2-21-596,23 9 1828,-4-37-1828,14 11 0,-8 6 0,0-3 0,0 1 0,0-1 0,0-4 0,0 0 0,0 0 0,0-1 0,-4-6 0,0 0 245,-1 5 1,0 1-246,-3-10 0,-2-2 0,1-1 0,1 1 0,3 7 0,0 0 0,-3-6 0,0 2 102,3 9 0,0 1-102,1-9 0,-1 2 0,-4 8 0,2 3 0,6 0 0,0 3 0,-7-10 0,16 15 0,-6-7 0,6 17 0,-8 1 0</inkml:trace>
  <inkml:trace contextRef="#ctx0" brushRef="#br0" timeOffset="3249">8184 11730 3367,'-26'35'0,"-1"0"0,1 0 0,-1 0 0,0 0 0,1 0 0,-1 0 0,-9 10 0,-4 4 0,3-4 0,10-11 0,18-19 0,25-25 1106,-4-15-1106,21-11 0,-13-1 0,-3 12 0,-1-1 0,4-19 201,-4 19 0,1-1-201,-7-4 0,0 1 207,15-9-207,-15-2 652,6 31-652,-7 3 0,33 30 0,-3 6 0,-6 1 0,2 1 0,-4-4 0,1 1 0,-2 0 0,3 2 0,-2-4 0,8 1 0,-1-3 0,-5 4 0,-4-5 0,3-7 0</inkml:trace>
  <inkml:trace contextRef="#ctx0" brushRef="#br0" timeOffset="4301">12277 11659 5734,'-34'36'0,"17"-15"0,-3 1 0,-10-3 0,-1-1 0,4 3 0,-1 1 0,-14 4 0,0-1 0,16-10 0,1 1 0,-6 9 0,3-1 0,3-4 0,7-2 0,24-18 0,22-18 0,11-9 0,-9 10 0,-1-2 0,0-16 0,-4 17 0,-1 1 0,6-19 0,-9 23 0,1-1 0,5-19 0,14 5 0,-11 9 0,5 11 0,-2 25 0,-5 17 0,3 7 0,-3-11 0,3 1 0,0 2-293,-2-1 0,1 3 0,0-1 0,-1-2 293,2 1 0,0-2 0,-1-3 0,11 9 0,-8-7 0,-13-12 0,-4-11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09-12-2022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‹nr.›</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eens op vakantie in de Eifel in Duitsland geweest?</a:t>
            </a:r>
          </a:p>
          <a:p>
            <a:r>
              <a:rPr lang="nl-NL" dirty="0"/>
              <a:t>Het lokale bier daar heet </a:t>
            </a:r>
            <a:r>
              <a:rPr lang="nl-NL" dirty="0" err="1"/>
              <a:t>Bitburger</a:t>
            </a:r>
            <a:endParaRPr lang="nl-NL" dirty="0"/>
          </a:p>
          <a:p>
            <a:r>
              <a:rPr lang="nl-NL" dirty="0"/>
              <a:t>Als mensen een biertje willen bestellen dan zeggen ze: Bitte </a:t>
            </a:r>
            <a:r>
              <a:rPr lang="nl-NL" dirty="0" err="1"/>
              <a:t>ein</a:t>
            </a:r>
            <a:r>
              <a:rPr lang="nl-NL" dirty="0"/>
              <a:t> Bit</a:t>
            </a:r>
          </a:p>
        </p:txBody>
      </p:sp>
      <p:sp>
        <p:nvSpPr>
          <p:cNvPr id="4" name="Tijdelijke aanduiding voor datum 3"/>
          <p:cNvSpPr>
            <a:spLocks noGrp="1"/>
          </p:cNvSpPr>
          <p:nvPr>
            <p:ph type="dt" idx="1"/>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4</a:t>
            </a:fld>
            <a:endParaRPr lang="nl-NL"/>
          </a:p>
        </p:txBody>
      </p:sp>
    </p:spTree>
    <p:extLst>
      <p:ext uri="{BB962C8B-B14F-4D97-AF65-F5344CB8AC3E}">
        <p14:creationId xmlns:p14="http://schemas.microsoft.com/office/powerpoint/2010/main" val="298897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Extra stof: </a:t>
            </a:r>
            <a:r>
              <a:rPr lang="nl-NL" dirty="0" err="1"/>
              <a:t>https</a:t>
            </a:r>
            <a:r>
              <a:rPr lang="nl-NL" dirty="0"/>
              <a:t>://www.google.com/</a:t>
            </a:r>
            <a:r>
              <a:rPr lang="nl-NL" dirty="0" err="1"/>
              <a:t>images?q</a:t>
            </a:r>
            <a:r>
              <a:rPr lang="nl-NL" dirty="0"/>
              <a:t>=lachen</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54</a:t>
            </a:fld>
            <a:endParaRPr lang="nl-NL"/>
          </a:p>
        </p:txBody>
      </p:sp>
    </p:spTree>
    <p:extLst>
      <p:ext uri="{BB962C8B-B14F-4D97-AF65-F5344CB8AC3E}">
        <p14:creationId xmlns:p14="http://schemas.microsoft.com/office/powerpoint/2010/main" val="105800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in de klas gaat staan.</a:t>
            </a:r>
          </a:p>
          <a:p>
            <a:r>
              <a:rPr lang="nl-NL" dirty="0"/>
              <a:t>Stel een aantal vragen, als het niet van toepassing is, dan ga je zitten.</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6</a:t>
            </a:fld>
            <a:endParaRPr lang="nl-NL"/>
          </a:p>
        </p:txBody>
      </p:sp>
    </p:spTree>
    <p:extLst>
      <p:ext uri="{BB962C8B-B14F-4D97-AF65-F5344CB8AC3E}">
        <p14:creationId xmlns:p14="http://schemas.microsoft.com/office/powerpoint/2010/main" val="358745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groepjes afhankelijk van het aantal leerlingen in je klas. </a:t>
            </a:r>
          </a:p>
          <a:p>
            <a:r>
              <a:rPr lang="nl-NL" dirty="0"/>
              <a:t>Als het niet helemaal uitkomt, dan geef je een enkele leerling twee briefjes.</a:t>
            </a:r>
          </a:p>
          <a:p>
            <a:endParaRPr lang="nl-NL" dirty="0"/>
          </a:p>
          <a:p>
            <a:r>
              <a:rPr lang="nl-NL" dirty="0"/>
              <a:t>Je kunt beginnen met kleine groepjes, bijvoorbeeld van 4 mensen per groepje en getallen van 0 tot en met 15.</a:t>
            </a:r>
          </a:p>
          <a:p>
            <a:r>
              <a:rPr lang="nl-NL" dirty="0"/>
              <a:t>Vervolgens kun je </a:t>
            </a:r>
            <a:r>
              <a:rPr lang="nl-NL" dirty="0" err="1"/>
              <a:t>brefjes</a:t>
            </a:r>
            <a:r>
              <a:rPr lang="nl-NL" dirty="0"/>
              <a:t> opnieuw uitdelen, maar nu in grotere groepen, bijvoorbeeld 2 of 3 groepen en getallen van 0 tot 1023.</a:t>
            </a:r>
          </a:p>
          <a:p>
            <a:endParaRPr lang="nl-NL" dirty="0"/>
          </a:p>
          <a:p>
            <a:r>
              <a:rPr lang="nl-NL" dirty="0"/>
              <a:t>Let erop dat zoveel mogelijk leerlingen actief meedoen, dus niet één leerling die met alle briefjes voor zijn/haar neus het antwoord zoekt.</a:t>
            </a:r>
          </a:p>
          <a:p>
            <a:r>
              <a:rPr lang="nl-NL" dirty="0"/>
              <a:t>Laat het spel bij voorkeur doorgaan tot alle groepjes het antwoord hebben gevonden, wanneer je het spel stopt zodra iemand een antwoord heeft, stoppen de andere leerlingen met nadenken.</a:t>
            </a:r>
          </a:p>
          <a:p>
            <a:endParaRPr lang="nl-NL" dirty="0"/>
          </a:p>
          <a:p>
            <a:r>
              <a:rPr lang="nl-NL" dirty="0"/>
              <a:t>Je kunt een stopwatch mee laten lopen en elke groep punten geven (elke seconde die ze eerder klaar zijn dan de laatste groep levert 1 punt op)</a:t>
            </a:r>
          </a:p>
          <a:p>
            <a:r>
              <a:rPr lang="nl-NL" dirty="0"/>
              <a:t>Online stopwatch:</a:t>
            </a:r>
          </a:p>
          <a:p>
            <a:r>
              <a:rPr lang="nl-NL" dirty="0" err="1"/>
              <a:t>https</a:t>
            </a:r>
            <a:r>
              <a:rPr lang="nl-NL" dirty="0"/>
              <a:t>://</a:t>
            </a:r>
            <a:r>
              <a:rPr lang="nl-NL" dirty="0" err="1"/>
              <a:t>basisonderwijs.online</a:t>
            </a:r>
            <a:r>
              <a:rPr lang="nl-NL" dirty="0"/>
              <a:t>/data/timer%20time/</a:t>
            </a:r>
            <a:r>
              <a:rPr lang="nl-NL" dirty="0" err="1"/>
              <a:t>stopwatch.html</a:t>
            </a:r>
            <a:endParaRPr lang="nl-NL" dirty="0"/>
          </a:p>
          <a:p>
            <a:r>
              <a:rPr lang="nl-NL" dirty="0"/>
              <a:t>Mijn ervaring is dat het wedstrijd element niet echt nodig is om leerlingen te enthousiasmeren, dus ik doe het niet.</a:t>
            </a:r>
          </a:p>
        </p:txBody>
      </p:sp>
      <p:sp>
        <p:nvSpPr>
          <p:cNvPr id="4" name="Tijdelijke aanduiding voor datum 3"/>
          <p:cNvSpPr>
            <a:spLocks noGrp="1"/>
          </p:cNvSpPr>
          <p:nvPr>
            <p:ph type="dt" idx="10"/>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a:t>
            </a:fld>
            <a:endParaRPr lang="nl-NL"/>
          </a:p>
        </p:txBody>
      </p:sp>
    </p:spTree>
    <p:extLst>
      <p:ext uri="{BB962C8B-B14F-4D97-AF65-F5344CB8AC3E}">
        <p14:creationId xmlns:p14="http://schemas.microsoft.com/office/powerpoint/2010/main" val="223850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voor de klas:</a:t>
            </a:r>
          </a:p>
          <a:p>
            <a:r>
              <a:rPr lang="nl-NL" dirty="0"/>
              <a:t>Waar zit wit? (voor boven, bij de maximale hoeveelheid rood, groen, blauw</a:t>
            </a:r>
          </a:p>
          <a:p>
            <a:r>
              <a:rPr lang="nl-NL" dirty="0"/>
              <a:t>Waar zit zwart? (tegenover wit, achter-onderin de kubus)</a:t>
            </a:r>
          </a:p>
        </p:txBody>
      </p:sp>
      <p:sp>
        <p:nvSpPr>
          <p:cNvPr id="4" name="Tijdelijke aanduiding voor datum 3"/>
          <p:cNvSpPr>
            <a:spLocks noGrp="1"/>
          </p:cNvSpPr>
          <p:nvPr>
            <p:ph type="dt" idx="10"/>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35</a:t>
            </a:fld>
            <a:endParaRPr lang="nl-NL"/>
          </a:p>
        </p:txBody>
      </p:sp>
    </p:spTree>
    <p:extLst>
      <p:ext uri="{BB962C8B-B14F-4D97-AF65-F5344CB8AC3E}">
        <p14:creationId xmlns:p14="http://schemas.microsoft.com/office/powerpoint/2010/main" val="84126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voor vwo, niet voor havo</a:t>
            </a:r>
          </a:p>
        </p:txBody>
      </p:sp>
      <p:sp>
        <p:nvSpPr>
          <p:cNvPr id="4" name="Tijdelijke aanduiding voor datum 3"/>
          <p:cNvSpPr>
            <a:spLocks noGrp="1"/>
          </p:cNvSpPr>
          <p:nvPr>
            <p:ph type="dt" idx="10"/>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36</a:t>
            </a:fld>
            <a:endParaRPr lang="nl-NL"/>
          </a:p>
        </p:txBody>
      </p:sp>
    </p:spTree>
    <p:extLst>
      <p:ext uri="{BB962C8B-B14F-4D97-AF65-F5344CB8AC3E}">
        <p14:creationId xmlns:p14="http://schemas.microsoft.com/office/powerpoint/2010/main" val="277570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voor vwo, niet voor havo</a:t>
            </a:r>
          </a:p>
        </p:txBody>
      </p:sp>
      <p:sp>
        <p:nvSpPr>
          <p:cNvPr id="4" name="Tijdelijke aanduiding voor datum 3"/>
          <p:cNvSpPr>
            <a:spLocks noGrp="1"/>
          </p:cNvSpPr>
          <p:nvPr>
            <p:ph type="dt" idx="10"/>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38</a:t>
            </a:fld>
            <a:endParaRPr lang="nl-NL"/>
          </a:p>
        </p:txBody>
      </p:sp>
    </p:spTree>
    <p:extLst>
      <p:ext uri="{BB962C8B-B14F-4D97-AF65-F5344CB8AC3E}">
        <p14:creationId xmlns:p14="http://schemas.microsoft.com/office/powerpoint/2010/main" val="297015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voor de klas:</a:t>
            </a:r>
          </a:p>
          <a:p>
            <a:r>
              <a:rPr lang="nl-NL" dirty="0"/>
              <a:t>Waar zit wit? (voor boven, bij de maximale hoeveelheid rood, groen, blauw</a:t>
            </a:r>
          </a:p>
          <a:p>
            <a:r>
              <a:rPr lang="nl-NL" dirty="0"/>
              <a:t>Waar zit zwart? (tegenover wit, achter-onderin de kubus)</a:t>
            </a:r>
          </a:p>
        </p:txBody>
      </p:sp>
      <p:sp>
        <p:nvSpPr>
          <p:cNvPr id="4" name="Tijdelijke aanduiding voor datum 3"/>
          <p:cNvSpPr>
            <a:spLocks noGrp="1"/>
          </p:cNvSpPr>
          <p:nvPr>
            <p:ph type="dt" idx="10"/>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39</a:t>
            </a:fld>
            <a:endParaRPr lang="nl-NL"/>
          </a:p>
        </p:txBody>
      </p:sp>
    </p:spTree>
    <p:extLst>
      <p:ext uri="{BB962C8B-B14F-4D97-AF65-F5344CB8AC3E}">
        <p14:creationId xmlns:p14="http://schemas.microsoft.com/office/powerpoint/2010/main" val="132067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Pixel voor pixel opgeslagen</a:t>
            </a:r>
          </a:p>
          <a:p>
            <a:r>
              <a:rPr lang="nl-NL" dirty="0"/>
              <a:t>Laat voorbeeld zien in </a:t>
            </a:r>
            <a:r>
              <a:rPr lang="nl-NL" dirty="0" err="1"/>
              <a:t>hexedit</a:t>
            </a:r>
            <a:r>
              <a:rPr lang="nl-NL" dirty="0"/>
              <a:t> en pas het plaatje aan</a:t>
            </a:r>
          </a:p>
        </p:txBody>
      </p:sp>
      <p:sp>
        <p:nvSpPr>
          <p:cNvPr id="4" name="Tijdelijke aanduiding voor datum 3"/>
          <p:cNvSpPr>
            <a:spLocks noGrp="1"/>
          </p:cNvSpPr>
          <p:nvPr>
            <p:ph type="dt" idx="1"/>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43</a:t>
            </a:fld>
            <a:endParaRPr lang="nl-NL"/>
          </a:p>
        </p:txBody>
      </p:sp>
    </p:spTree>
    <p:extLst>
      <p:ext uri="{BB962C8B-B14F-4D97-AF65-F5344CB8AC3E}">
        <p14:creationId xmlns:p14="http://schemas.microsoft.com/office/powerpoint/2010/main" val="251373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Allemaal pixels opslaan is onhandig, beter 1 getal per karakter</a:t>
            </a:r>
          </a:p>
          <a:p>
            <a:r>
              <a:rPr lang="nl-NL" dirty="0"/>
              <a:t>ASCII op </a:t>
            </a:r>
            <a:r>
              <a:rPr lang="nl-NL" dirty="0" err="1"/>
              <a:t>wikipedia</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Besturingscodes</a:t>
            </a:r>
          </a:p>
          <a:p>
            <a:r>
              <a:rPr lang="nl-NL" dirty="0"/>
              <a:t>Kijken in </a:t>
            </a:r>
            <a:r>
              <a:rPr lang="nl-NL" dirty="0" err="1"/>
              <a:t>hexedit</a:t>
            </a:r>
            <a:endParaRPr lang="nl-NL" dirty="0"/>
          </a:p>
          <a:p>
            <a:r>
              <a:rPr lang="nl-NL" dirty="0"/>
              <a:t>Meerdere tekens: </a:t>
            </a:r>
            <a:r>
              <a:rPr lang="nl-NL" dirty="0" err="1"/>
              <a:t>unicode</a:t>
            </a:r>
            <a:r>
              <a:rPr lang="nl-NL" dirty="0"/>
              <a:t> (UTF-8)</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09-12-2022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45</a:t>
            </a:fld>
            <a:endParaRPr lang="nl-NL"/>
          </a:p>
        </p:txBody>
      </p:sp>
    </p:spTree>
    <p:extLst>
      <p:ext uri="{BB962C8B-B14F-4D97-AF65-F5344CB8AC3E}">
        <p14:creationId xmlns:p14="http://schemas.microsoft.com/office/powerpoint/2010/main" val="267597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‹nr.›</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09-12-2022</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09-12-2022</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09-12-2022</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09-12-2022</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09-12-2022</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09-12-2022</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‹nr.›</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Lakenvelder_near_Schokland.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apidtables.com/convert/number/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ames.penjee.com/binary-bonanz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tiff"/></Relationships>
</file>

<file path=ppt/slides/_rels/slide36.xml.rels><?xml version="1.0" encoding="UTF-8" standalone="yes"?>
<Relationships xmlns="http://schemas.openxmlformats.org/package/2006/relationships"><Relationship Id="rId3" Type="http://schemas.openxmlformats.org/officeDocument/2006/relationships/hyperlink" Target="http://colorizer.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exed.it/" TargetMode="External"/><Relationship Id="rId2" Type="http://schemas.openxmlformats.org/officeDocument/2006/relationships/hyperlink" Target="https://www.rapidtables.com/convert/number/ascii-hex-bin-dec-converter.htm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B2B6AB8C-0CC7-0645-AF58-0FA7F981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Digitale Informatie</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normAutofit/>
          </a:bodyPr>
          <a:lstStyle/>
          <a:p>
            <a:r>
              <a:rPr lang="nl-NL" dirty="0"/>
              <a:t>Lespresentatie 4HV</a:t>
            </a:r>
          </a:p>
          <a:p>
            <a:r>
              <a:rPr lang="nl-NL" dirty="0"/>
              <a:t>Lesmateriaal: Informatica Actief module Informatie</a:t>
            </a:r>
          </a:p>
          <a:p>
            <a:r>
              <a:rPr lang="nl-NL" dirty="0"/>
              <a:t>Examenstof: (delen van) domein C</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1</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normAutofit fontScale="85000" lnSpcReduction="10000"/>
          </a:bodyPr>
          <a:lstStyle/>
          <a:p>
            <a:r>
              <a:rPr lang="nl-NL" dirty="0" err="1"/>
              <a:t>Emmauscollege</a:t>
            </a:r>
            <a:r>
              <a:rPr lang="nl-NL" dirty="0"/>
              <a:t> - informatica</a:t>
            </a:r>
          </a:p>
        </p:txBody>
      </p:sp>
    </p:spTree>
    <p:extLst>
      <p:ext uri="{BB962C8B-B14F-4D97-AF65-F5344CB8AC3E}">
        <p14:creationId xmlns:p14="http://schemas.microsoft.com/office/powerpoint/2010/main" val="182342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FE6EA497-2656-424E-B82E-899C561F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Binaire getallen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3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10</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40377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Tellen in de prehistorie</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lnSpcReduction="10000"/>
          </a:bodyPr>
          <a:lstStyle/>
          <a:p>
            <a:pPr marL="0" indent="0">
              <a:buNone/>
            </a:pPr>
            <a:r>
              <a:rPr lang="nl-NL" sz="2800" dirty="0"/>
              <a:t>Hoeveel koeien heeft deze boer?</a:t>
            </a:r>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r>
              <a:rPr lang="nl-NL" sz="2800" dirty="0"/>
              <a:t>Antwoord: </a:t>
            </a:r>
          </a:p>
          <a:p>
            <a:pPr marL="0" indent="0">
              <a:buNone/>
            </a:pPr>
            <a:r>
              <a:rPr lang="nl-NL" sz="2800" dirty="0"/>
              <a:t>I I I I I (voor elke getelde koe een streepje)</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pic>
        <p:nvPicPr>
          <p:cNvPr id="9" name="Afbeelding 8" descr="Afbeelding met gras, buiten, veld, koe&#10;&#10;Automatisch gegenereerde beschrijving">
            <a:extLst>
              <a:ext uri="{FF2B5EF4-FFF2-40B4-BE49-F238E27FC236}">
                <a16:creationId xmlns:a16="http://schemas.microsoft.com/office/drawing/2014/main" id="{7B270E56-3402-2242-AE7F-20F17063B9D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63168" y="1743456"/>
            <a:ext cx="4315968" cy="3236976"/>
          </a:xfrm>
          <a:prstGeom prst="rect">
            <a:avLst/>
          </a:prstGeom>
        </p:spPr>
      </p:pic>
    </p:spTree>
    <p:extLst>
      <p:ext uri="{BB962C8B-B14F-4D97-AF65-F5344CB8AC3E}">
        <p14:creationId xmlns:p14="http://schemas.microsoft.com/office/powerpoint/2010/main" val="42666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Tellen met goud</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lnSpcReduction="10000"/>
          </a:bodyPr>
          <a:lstStyle/>
          <a:p>
            <a:pPr marL="0" indent="0">
              <a:buNone/>
            </a:pPr>
            <a:r>
              <a:rPr lang="nl-NL" sz="2800" dirty="0"/>
              <a:t>Hoeveel goudstukken heeft Dagobert Duck?</a:t>
            </a:r>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r>
              <a:rPr lang="nl-NL" sz="2800" dirty="0"/>
              <a:t>Antwoord: </a:t>
            </a:r>
          </a:p>
          <a:p>
            <a:pPr marL="0" indent="0">
              <a:buNone/>
            </a:pPr>
            <a:r>
              <a:rPr lang="nl-NL" sz="2800" dirty="0"/>
              <a:t>Teveel om streepjes te zetten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12</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pic>
        <p:nvPicPr>
          <p:cNvPr id="10" name="Picture 2" descr="goldduck">
            <a:extLst>
              <a:ext uri="{FF2B5EF4-FFF2-40B4-BE49-F238E27FC236}">
                <a16:creationId xmlns:a16="http://schemas.microsoft.com/office/drawing/2014/main" id="{016B987F-7944-8344-930E-69DB5ABF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05" y="1725543"/>
            <a:ext cx="4334686" cy="332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p:txBody>
          <a:bodyPr/>
          <a:lstStyle/>
          <a:p>
            <a:r>
              <a:rPr lang="nl-NL" dirty="0"/>
              <a:t>Hedendaags geld tellen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13</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pic>
        <p:nvPicPr>
          <p:cNvPr id="10" name="Tijdelijke aanduiding voor inhoud 7">
            <a:extLst>
              <a:ext uri="{FF2B5EF4-FFF2-40B4-BE49-F238E27FC236}">
                <a16:creationId xmlns:a16="http://schemas.microsoft.com/office/drawing/2014/main" id="{6AA30BE7-41F7-E747-8770-243CDB0B8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3791837"/>
            <a:ext cx="1324300" cy="734841"/>
          </a:xfrm>
          <a:prstGeom prst="rect">
            <a:avLst/>
          </a:prstGeom>
        </p:spPr>
      </p:pic>
      <p:pic>
        <p:nvPicPr>
          <p:cNvPr id="11" name="Afbeelding 10">
            <a:extLst>
              <a:ext uri="{FF2B5EF4-FFF2-40B4-BE49-F238E27FC236}">
                <a16:creationId xmlns:a16="http://schemas.microsoft.com/office/drawing/2014/main" id="{92B1CD63-AE13-D944-850B-4B6E1DB82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8512" y="3751730"/>
            <a:ext cx="1403826" cy="740530"/>
          </a:xfrm>
          <a:prstGeom prst="rect">
            <a:avLst/>
          </a:prstGeom>
        </p:spPr>
      </p:pic>
      <p:pic>
        <p:nvPicPr>
          <p:cNvPr id="12" name="Afbeelding 11">
            <a:extLst>
              <a:ext uri="{FF2B5EF4-FFF2-40B4-BE49-F238E27FC236}">
                <a16:creationId xmlns:a16="http://schemas.microsoft.com/office/drawing/2014/main" id="{7EA4CF92-E471-294F-871F-09D8CD1A2D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0184" y="3791837"/>
            <a:ext cx="750996" cy="808144"/>
          </a:xfrm>
          <a:prstGeom prst="rect">
            <a:avLst/>
          </a:prstGeom>
        </p:spPr>
      </p:pic>
      <p:pic>
        <p:nvPicPr>
          <p:cNvPr id="13" name="Tijdelijke aanduiding voor inhoud 7">
            <a:extLst>
              <a:ext uri="{FF2B5EF4-FFF2-40B4-BE49-F238E27FC236}">
                <a16:creationId xmlns:a16="http://schemas.microsoft.com/office/drawing/2014/main" id="{6D3D2C86-D4F4-344A-8805-C2000292E1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4748159"/>
            <a:ext cx="1324300" cy="734841"/>
          </a:xfrm>
          <a:prstGeom prst="rect">
            <a:avLst/>
          </a:prstGeom>
        </p:spPr>
      </p:pic>
      <p:pic>
        <p:nvPicPr>
          <p:cNvPr id="14" name="Tijdelijke aanduiding voor inhoud 7">
            <a:extLst>
              <a:ext uri="{FF2B5EF4-FFF2-40B4-BE49-F238E27FC236}">
                <a16:creationId xmlns:a16="http://schemas.microsoft.com/office/drawing/2014/main" id="{4621CB12-B377-E541-AD88-BA1892B302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5779004"/>
            <a:ext cx="1324300" cy="734841"/>
          </a:xfrm>
          <a:prstGeom prst="rect">
            <a:avLst/>
          </a:prstGeom>
        </p:spPr>
      </p:pic>
      <p:pic>
        <p:nvPicPr>
          <p:cNvPr id="15" name="Afbeelding 14">
            <a:extLst>
              <a:ext uri="{FF2B5EF4-FFF2-40B4-BE49-F238E27FC236}">
                <a16:creationId xmlns:a16="http://schemas.microsoft.com/office/drawing/2014/main" id="{7F2C77E6-111F-2842-86F7-7119488660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0184" y="4748159"/>
            <a:ext cx="750996" cy="808144"/>
          </a:xfrm>
          <a:prstGeom prst="rect">
            <a:avLst/>
          </a:prstGeom>
        </p:spPr>
      </p:pic>
      <p:sp>
        <p:nvSpPr>
          <p:cNvPr id="16" name="Rechthoek 15">
            <a:extLst>
              <a:ext uri="{FF2B5EF4-FFF2-40B4-BE49-F238E27FC236}">
                <a16:creationId xmlns:a16="http://schemas.microsoft.com/office/drawing/2014/main" id="{EF7349EB-191A-A642-A54D-8D8518EEBD64}"/>
              </a:ext>
            </a:extLst>
          </p:cNvPr>
          <p:cNvSpPr/>
          <p:nvPr/>
        </p:nvSpPr>
        <p:spPr>
          <a:xfrm>
            <a:off x="838200" y="1924219"/>
            <a:ext cx="7563289" cy="2215991"/>
          </a:xfrm>
          <a:prstGeom prst="rect">
            <a:avLst/>
          </a:prstGeom>
        </p:spPr>
        <p:txBody>
          <a:bodyPr wrap="none">
            <a:spAutoFit/>
          </a:bodyPr>
          <a:lstStyle/>
          <a:p>
            <a:r>
              <a:rPr lang="nl-NL" sz="13800" dirty="0"/>
              <a:t>€  3  1  2 ,-</a:t>
            </a:r>
          </a:p>
        </p:txBody>
      </p:sp>
      <p:sp>
        <p:nvSpPr>
          <p:cNvPr id="23" name="Rechthoek 22">
            <a:extLst>
              <a:ext uri="{FF2B5EF4-FFF2-40B4-BE49-F238E27FC236}">
                <a16:creationId xmlns:a16="http://schemas.microsoft.com/office/drawing/2014/main" id="{0B4EE6E8-6DB0-E646-ADE6-7D200DC45720}"/>
              </a:ext>
            </a:extLst>
          </p:cNvPr>
          <p:cNvSpPr/>
          <p:nvPr/>
        </p:nvSpPr>
        <p:spPr>
          <a:xfrm>
            <a:off x="2588421" y="1144667"/>
            <a:ext cx="1354282" cy="1200329"/>
          </a:xfrm>
          <a:prstGeom prst="rect">
            <a:avLst/>
          </a:prstGeom>
        </p:spPr>
        <p:txBody>
          <a:bodyPr wrap="none">
            <a:spAutoFit/>
          </a:bodyPr>
          <a:lstStyle/>
          <a:p>
            <a:r>
              <a:rPr lang="nl-NL" sz="2400" dirty="0"/>
              <a:t>100-tal = </a:t>
            </a:r>
          </a:p>
          <a:p>
            <a:r>
              <a:rPr lang="nl-NL" sz="2400" dirty="0"/>
              <a:t>10^2 =</a:t>
            </a:r>
          </a:p>
          <a:p>
            <a:r>
              <a:rPr lang="nl-NL" sz="2400" dirty="0"/>
              <a:t>100</a:t>
            </a:r>
          </a:p>
        </p:txBody>
      </p:sp>
      <p:sp>
        <p:nvSpPr>
          <p:cNvPr id="24" name="Rechthoek 23">
            <a:extLst>
              <a:ext uri="{FF2B5EF4-FFF2-40B4-BE49-F238E27FC236}">
                <a16:creationId xmlns:a16="http://schemas.microsoft.com/office/drawing/2014/main" id="{A2E40A1F-9758-3C46-A948-0B06FDEA224B}"/>
              </a:ext>
            </a:extLst>
          </p:cNvPr>
          <p:cNvSpPr/>
          <p:nvPr/>
        </p:nvSpPr>
        <p:spPr>
          <a:xfrm>
            <a:off x="4162456" y="1144667"/>
            <a:ext cx="1198790" cy="1200329"/>
          </a:xfrm>
          <a:prstGeom prst="rect">
            <a:avLst/>
          </a:prstGeom>
        </p:spPr>
        <p:txBody>
          <a:bodyPr wrap="none">
            <a:spAutoFit/>
          </a:bodyPr>
          <a:lstStyle/>
          <a:p>
            <a:r>
              <a:rPr lang="nl-NL" sz="2400" dirty="0"/>
              <a:t>10-tal = </a:t>
            </a:r>
          </a:p>
          <a:p>
            <a:r>
              <a:rPr lang="nl-NL" sz="2400" dirty="0"/>
              <a:t>10^1 =</a:t>
            </a:r>
          </a:p>
          <a:p>
            <a:r>
              <a:rPr lang="nl-NL" sz="2400" dirty="0"/>
              <a:t>10</a:t>
            </a:r>
          </a:p>
        </p:txBody>
      </p:sp>
      <p:sp>
        <p:nvSpPr>
          <p:cNvPr id="25" name="Rechthoek 24">
            <a:extLst>
              <a:ext uri="{FF2B5EF4-FFF2-40B4-BE49-F238E27FC236}">
                <a16:creationId xmlns:a16="http://schemas.microsoft.com/office/drawing/2014/main" id="{7C55A245-B89B-664F-B847-B79DDC96E685}"/>
              </a:ext>
            </a:extLst>
          </p:cNvPr>
          <p:cNvSpPr/>
          <p:nvPr/>
        </p:nvSpPr>
        <p:spPr>
          <a:xfrm>
            <a:off x="5910184" y="1130314"/>
            <a:ext cx="1043299" cy="1200329"/>
          </a:xfrm>
          <a:prstGeom prst="rect">
            <a:avLst/>
          </a:prstGeom>
        </p:spPr>
        <p:txBody>
          <a:bodyPr wrap="none">
            <a:spAutoFit/>
          </a:bodyPr>
          <a:lstStyle/>
          <a:p>
            <a:r>
              <a:rPr lang="nl-NL" sz="2400" dirty="0"/>
              <a:t>1-tal = </a:t>
            </a:r>
          </a:p>
          <a:p>
            <a:r>
              <a:rPr lang="nl-NL" sz="2400" dirty="0"/>
              <a:t>10^0 =</a:t>
            </a:r>
          </a:p>
          <a:p>
            <a:r>
              <a:rPr lang="nl-NL" sz="2400" dirty="0"/>
              <a:t>1</a:t>
            </a:r>
          </a:p>
        </p:txBody>
      </p:sp>
    </p:spTree>
    <p:extLst>
      <p:ext uri="{BB962C8B-B14F-4D97-AF65-F5344CB8AC3E}">
        <p14:creationId xmlns:p14="http://schemas.microsoft.com/office/powerpoint/2010/main" val="323557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lstStyle/>
          <a:p>
            <a:r>
              <a:rPr lang="nl-NL" dirty="0"/>
              <a:t>Decimaal talstelsel: rekenen met 10-tallen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14</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maximaal 9 knikkers</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1017010" cy="369332"/>
          </a:xfrm>
          <a:prstGeom prst="rect">
            <a:avLst/>
          </a:prstGeom>
        </p:spPr>
        <p:txBody>
          <a:bodyPr wrap="none">
            <a:spAutoFit/>
          </a:bodyPr>
          <a:lstStyle/>
          <a:p>
            <a:r>
              <a:rPr lang="nl-NL" dirty="0"/>
              <a:t>10-tallen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1134028" cy="369332"/>
          </a:xfrm>
          <a:prstGeom prst="rect">
            <a:avLst/>
          </a:prstGeom>
        </p:spPr>
        <p:txBody>
          <a:bodyPr wrap="none">
            <a:spAutoFit/>
          </a:bodyPr>
          <a:lstStyle/>
          <a:p>
            <a:r>
              <a:rPr lang="nl-NL" dirty="0"/>
              <a:t>100-tallen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2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030026" cy="369332"/>
          </a:xfrm>
          <a:prstGeom prst="rect">
            <a:avLst/>
          </a:prstGeom>
        </p:spPr>
        <p:txBody>
          <a:bodyPr wrap="none">
            <a:spAutoFit/>
          </a:bodyPr>
          <a:lstStyle/>
          <a:p>
            <a:r>
              <a:rPr lang="nl-NL" dirty="0"/>
              <a:t>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3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2”</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63112" cy="369332"/>
          </a:xfrm>
          <a:prstGeom prst="rect">
            <a:avLst/>
          </a:prstGeom>
        </p:spPr>
        <p:txBody>
          <a:bodyPr wrap="none">
            <a:spAutoFit/>
          </a:bodyPr>
          <a:lstStyle/>
          <a:p>
            <a:r>
              <a:rPr lang="nl-NL" dirty="0"/>
              <a:t>label: “</a:t>
            </a:r>
            <a:r>
              <a:rPr lang="nl-NL" i="1" dirty="0"/>
              <a:t>1”</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3”</a:t>
            </a:r>
          </a:p>
        </p:txBody>
      </p:sp>
      <p:sp>
        <p:nvSpPr>
          <p:cNvPr id="46" name="Ovaal 45">
            <a:extLst>
              <a:ext uri="{FF2B5EF4-FFF2-40B4-BE49-F238E27FC236}">
                <a16:creationId xmlns:a16="http://schemas.microsoft.com/office/drawing/2014/main" id="{48BD35C5-2299-BF4D-A9B2-7A1A67C55535}"/>
              </a:ext>
            </a:extLst>
          </p:cNvPr>
          <p:cNvSpPr/>
          <p:nvPr/>
        </p:nvSpPr>
        <p:spPr>
          <a:xfrm>
            <a:off x="8059273" y="281697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9A810FDF-C612-0143-8206-7A14BD8DC1F8}"/>
              </a:ext>
            </a:extLst>
          </p:cNvPr>
          <p:cNvSpPr/>
          <p:nvPr/>
        </p:nvSpPr>
        <p:spPr>
          <a:xfrm>
            <a:off x="8584698"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al 47">
            <a:extLst>
              <a:ext uri="{FF2B5EF4-FFF2-40B4-BE49-F238E27FC236}">
                <a16:creationId xmlns:a16="http://schemas.microsoft.com/office/drawing/2014/main" id="{AFE09855-22CF-9344-9E89-EA5EFADEBA3F}"/>
              </a:ext>
            </a:extLst>
          </p:cNvPr>
          <p:cNvSpPr/>
          <p:nvPr/>
        </p:nvSpPr>
        <p:spPr>
          <a:xfrm>
            <a:off x="5390181"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E8A9C327-67DC-F940-8F3E-B538651C68DD}"/>
              </a:ext>
            </a:extLst>
          </p:cNvPr>
          <p:cNvSpPr/>
          <p:nvPr/>
        </p:nvSpPr>
        <p:spPr>
          <a:xfrm>
            <a:off x="2027787" y="280403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al 50">
            <a:extLst>
              <a:ext uri="{FF2B5EF4-FFF2-40B4-BE49-F238E27FC236}">
                <a16:creationId xmlns:a16="http://schemas.microsoft.com/office/drawing/2014/main" id="{6BEC0B9F-BC73-0F47-8BBE-8BD7271B85E8}"/>
              </a:ext>
            </a:extLst>
          </p:cNvPr>
          <p:cNvSpPr/>
          <p:nvPr/>
        </p:nvSpPr>
        <p:spPr>
          <a:xfrm>
            <a:off x="2857512"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686720" cy="2215991"/>
          </a:xfrm>
          <a:prstGeom prst="rect">
            <a:avLst/>
          </a:prstGeom>
        </p:spPr>
        <p:txBody>
          <a:bodyPr wrap="none">
            <a:spAutoFit/>
          </a:bodyPr>
          <a:lstStyle/>
          <a:p>
            <a:r>
              <a:rPr lang="nl-NL" sz="13800" dirty="0"/>
              <a:t>3      1     2 </a:t>
            </a:r>
          </a:p>
        </p:txBody>
      </p:sp>
      <p:sp>
        <p:nvSpPr>
          <p:cNvPr id="59" name="Rechthoek 58">
            <a:extLst>
              <a:ext uri="{FF2B5EF4-FFF2-40B4-BE49-F238E27FC236}">
                <a16:creationId xmlns:a16="http://schemas.microsoft.com/office/drawing/2014/main" id="{BF9E2596-90ED-844D-A3B2-728CFEE4C76A}"/>
              </a:ext>
            </a:extLst>
          </p:cNvPr>
          <p:cNvSpPr/>
          <p:nvPr/>
        </p:nvSpPr>
        <p:spPr>
          <a:xfrm>
            <a:off x="10853901" y="4541580"/>
            <a:ext cx="929110" cy="18147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C5AA51B6-4DAE-BD4C-A97F-F0422E1FAD7F}"/>
                  </a:ext>
                </a:extLst>
              </p14:cNvPr>
              <p14:cNvContentPartPr/>
              <p14:nvPr/>
            </p14:nvContentPartPr>
            <p14:xfrm>
              <a:off x="7302600" y="4349880"/>
              <a:ext cx="108360" cy="70200"/>
            </p14:xfrm>
          </p:contentPart>
        </mc:Choice>
        <mc:Fallback xmlns="">
          <p:pic>
            <p:nvPicPr>
              <p:cNvPr id="3" name="Inkt 2">
                <a:extLst>
                  <a:ext uri="{FF2B5EF4-FFF2-40B4-BE49-F238E27FC236}">
                    <a16:creationId xmlns:a16="http://schemas.microsoft.com/office/drawing/2014/main" id="{C5AA51B6-4DAE-BD4C-A97F-F0422E1FAD7F}"/>
                  </a:ext>
                </a:extLst>
              </p:cNvPr>
              <p:cNvPicPr/>
              <p:nvPr/>
            </p:nvPicPr>
            <p:blipFill>
              <a:blip r:embed="rId3"/>
              <a:stretch>
                <a:fillRect/>
              </a:stretch>
            </p:blipFill>
            <p:spPr>
              <a:xfrm>
                <a:off x="7286400" y="4333680"/>
                <a:ext cx="140760" cy="102600"/>
              </a:xfrm>
              <a:prstGeom prst="rect">
                <a:avLst/>
              </a:prstGeom>
            </p:spPr>
          </p:pic>
        </mc:Fallback>
      </mc:AlternateContent>
    </p:spTree>
    <p:extLst>
      <p:ext uri="{BB962C8B-B14F-4D97-AF65-F5344CB8AC3E}">
        <p14:creationId xmlns:p14="http://schemas.microsoft.com/office/powerpoint/2010/main" val="78317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Decimaal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2800" dirty="0">
                          <a:solidFill>
                            <a:schemeClr val="bg2">
                              <a:lumMod val="75000"/>
                            </a:schemeClr>
                          </a:solidFill>
                        </a:rPr>
                        <a:t>1</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15</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199" y="4999913"/>
            <a:ext cx="10962504"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Font typeface="Arial" panose="020B0604020202020204" pitchFamily="34" charset="0"/>
              <a:buNone/>
            </a:pPr>
            <a:r>
              <a:rPr lang="nl-NL" sz="2400" dirty="0"/>
              <a:t>Als je 10 of meer hebt in een kolom, ruil ze dan in voor 1 extra in de kolom links ervan</a:t>
            </a:r>
          </a:p>
        </p:txBody>
      </p:sp>
    </p:spTree>
    <p:extLst>
      <p:ext uri="{BB962C8B-B14F-4D97-AF65-F5344CB8AC3E}">
        <p14:creationId xmlns:p14="http://schemas.microsoft.com/office/powerpoint/2010/main" val="225046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lstStyle/>
          <a:p>
            <a:r>
              <a:rPr lang="nl-NL" dirty="0"/>
              <a:t>Binair talstelsel: rekenen met 2-tallen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16</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0 of 1 knikkers</a:t>
            </a:r>
          </a:p>
          <a:p>
            <a:pPr marL="0" indent="0">
              <a:buNone/>
            </a:pPr>
            <a:r>
              <a:rPr lang="nl-NL" sz="2400" dirty="0"/>
              <a:t>110 binair = 1x4 + 1x2 + 0x1 = 4 + 2 + 0 = 6 decimaal</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899990" cy="369332"/>
          </a:xfrm>
          <a:prstGeom prst="rect">
            <a:avLst/>
          </a:prstGeom>
        </p:spPr>
        <p:txBody>
          <a:bodyPr wrap="none">
            <a:spAutoFit/>
          </a:bodyPr>
          <a:lstStyle/>
          <a:p>
            <a:r>
              <a:rPr lang="nl-NL" dirty="0"/>
              <a:t>2-tallen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899990" cy="369332"/>
          </a:xfrm>
          <a:prstGeom prst="rect">
            <a:avLst/>
          </a:prstGeom>
        </p:spPr>
        <p:txBody>
          <a:bodyPr wrap="none">
            <a:spAutoFit/>
          </a:bodyPr>
          <a:lstStyle/>
          <a:p>
            <a:r>
              <a:rPr lang="nl-NL" dirty="0"/>
              <a:t>4-tallen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0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030026" cy="369332"/>
          </a:xfrm>
          <a:prstGeom prst="rect">
            <a:avLst/>
          </a:prstGeom>
        </p:spPr>
        <p:txBody>
          <a:bodyPr wrap="none">
            <a:spAutoFit/>
          </a:bodyPr>
          <a:lstStyle/>
          <a:p>
            <a:r>
              <a:rPr lang="nl-NL" dirty="0"/>
              <a:t>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1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0”</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63112" cy="369332"/>
          </a:xfrm>
          <a:prstGeom prst="rect">
            <a:avLst/>
          </a:prstGeom>
        </p:spPr>
        <p:txBody>
          <a:bodyPr wrap="none">
            <a:spAutoFit/>
          </a:bodyPr>
          <a:lstStyle/>
          <a:p>
            <a:r>
              <a:rPr lang="nl-NL" dirty="0"/>
              <a:t>label: “</a:t>
            </a:r>
            <a:r>
              <a:rPr lang="nl-NL" i="1" dirty="0"/>
              <a:t>1”</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1”</a:t>
            </a:r>
          </a:p>
        </p:txBody>
      </p:sp>
      <p:sp>
        <p:nvSpPr>
          <p:cNvPr id="48" name="Ovaal 47">
            <a:extLst>
              <a:ext uri="{FF2B5EF4-FFF2-40B4-BE49-F238E27FC236}">
                <a16:creationId xmlns:a16="http://schemas.microsoft.com/office/drawing/2014/main" id="{AFE09855-22CF-9344-9E89-EA5EFADEBA3F}"/>
              </a:ext>
            </a:extLst>
          </p:cNvPr>
          <p:cNvSpPr/>
          <p:nvPr/>
        </p:nvSpPr>
        <p:spPr>
          <a:xfrm>
            <a:off x="5390181"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686720" cy="2215991"/>
          </a:xfrm>
          <a:prstGeom prst="rect">
            <a:avLst/>
          </a:prstGeom>
        </p:spPr>
        <p:txBody>
          <a:bodyPr wrap="none">
            <a:spAutoFit/>
          </a:bodyPr>
          <a:lstStyle/>
          <a:p>
            <a:r>
              <a:rPr lang="nl-NL" sz="13800" dirty="0"/>
              <a:t>1      1     0 </a:t>
            </a:r>
          </a:p>
        </p:txBody>
      </p:sp>
      <p:sp>
        <p:nvSpPr>
          <p:cNvPr id="59" name="Rechthoek 58">
            <a:extLst>
              <a:ext uri="{FF2B5EF4-FFF2-40B4-BE49-F238E27FC236}">
                <a16:creationId xmlns:a16="http://schemas.microsoft.com/office/drawing/2014/main" id="{BF9E2596-90ED-844D-A3B2-728CFEE4C76A}"/>
              </a:ext>
            </a:extLst>
          </p:cNvPr>
          <p:cNvSpPr/>
          <p:nvPr/>
        </p:nvSpPr>
        <p:spPr>
          <a:xfrm>
            <a:off x="10853901" y="4541580"/>
            <a:ext cx="929110" cy="18147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24356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Binair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2800" dirty="0">
                          <a:solidFill>
                            <a:schemeClr val="bg2">
                              <a:lumMod val="75000"/>
                            </a:schemeClr>
                          </a:solidFill>
                        </a:rPr>
                        <a:t>1</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200" y="4999913"/>
            <a:ext cx="10987216"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None/>
            </a:pPr>
            <a:r>
              <a:rPr lang="nl-NL" sz="2400" dirty="0"/>
              <a:t>Als je </a:t>
            </a:r>
            <a:r>
              <a:rPr lang="nl-NL" sz="2400" b="1" dirty="0">
                <a:solidFill>
                  <a:srgbClr val="FF0000"/>
                </a:solidFill>
              </a:rPr>
              <a:t>2</a:t>
            </a:r>
            <a:r>
              <a:rPr lang="nl-NL" sz="2400" dirty="0"/>
              <a:t> of meer hebt in een kolom, ruil ze dan in voor 1 extra in de kolom links ervan</a:t>
            </a:r>
          </a:p>
        </p:txBody>
      </p:sp>
      <p:sp>
        <p:nvSpPr>
          <p:cNvPr id="3" name="Rechthoek 2">
            <a:extLst>
              <a:ext uri="{FF2B5EF4-FFF2-40B4-BE49-F238E27FC236}">
                <a16:creationId xmlns:a16="http://schemas.microsoft.com/office/drawing/2014/main" id="{2C510179-6081-064A-A52D-C58733713171}"/>
              </a:ext>
            </a:extLst>
          </p:cNvPr>
          <p:cNvSpPr/>
          <p:nvPr/>
        </p:nvSpPr>
        <p:spPr>
          <a:xfrm>
            <a:off x="5834166" y="2094022"/>
            <a:ext cx="2545890" cy="646331"/>
          </a:xfrm>
          <a:prstGeom prst="rect">
            <a:avLst/>
          </a:prstGeom>
        </p:spPr>
        <p:txBody>
          <a:bodyPr wrap="none">
            <a:spAutoFit/>
          </a:bodyPr>
          <a:lstStyle/>
          <a:p>
            <a:r>
              <a:rPr lang="nl-NL" sz="3600" dirty="0"/>
              <a:t>= 6 decimaal</a:t>
            </a:r>
          </a:p>
        </p:txBody>
      </p:sp>
      <p:sp>
        <p:nvSpPr>
          <p:cNvPr id="11" name="Rechthoek 10">
            <a:extLst>
              <a:ext uri="{FF2B5EF4-FFF2-40B4-BE49-F238E27FC236}">
                <a16:creationId xmlns:a16="http://schemas.microsoft.com/office/drawing/2014/main" id="{003DCF7D-AB3D-7F4C-BC60-F89C176B727B}"/>
              </a:ext>
            </a:extLst>
          </p:cNvPr>
          <p:cNvSpPr/>
          <p:nvPr/>
        </p:nvSpPr>
        <p:spPr>
          <a:xfrm>
            <a:off x="5834166" y="2827295"/>
            <a:ext cx="2545890" cy="646331"/>
          </a:xfrm>
          <a:prstGeom prst="rect">
            <a:avLst/>
          </a:prstGeom>
        </p:spPr>
        <p:txBody>
          <a:bodyPr wrap="none">
            <a:spAutoFit/>
          </a:bodyPr>
          <a:lstStyle/>
          <a:p>
            <a:r>
              <a:rPr lang="nl-NL" sz="3600" dirty="0"/>
              <a:t>= 3 decimaal</a:t>
            </a:r>
          </a:p>
        </p:txBody>
      </p:sp>
      <p:sp>
        <p:nvSpPr>
          <p:cNvPr id="12" name="Rechthoek 11">
            <a:extLst>
              <a:ext uri="{FF2B5EF4-FFF2-40B4-BE49-F238E27FC236}">
                <a16:creationId xmlns:a16="http://schemas.microsoft.com/office/drawing/2014/main" id="{19D47019-5BD0-3341-9499-4542373C992C}"/>
              </a:ext>
            </a:extLst>
          </p:cNvPr>
          <p:cNvSpPr/>
          <p:nvPr/>
        </p:nvSpPr>
        <p:spPr>
          <a:xfrm>
            <a:off x="5834166" y="3546967"/>
            <a:ext cx="2545890" cy="646331"/>
          </a:xfrm>
          <a:prstGeom prst="rect">
            <a:avLst/>
          </a:prstGeom>
        </p:spPr>
        <p:txBody>
          <a:bodyPr wrap="none">
            <a:spAutoFit/>
          </a:bodyPr>
          <a:lstStyle/>
          <a:p>
            <a:r>
              <a:rPr lang="nl-NL" sz="3600" dirty="0"/>
              <a:t>= 9 decimaal</a:t>
            </a:r>
          </a:p>
        </p:txBody>
      </p:sp>
    </p:spTree>
    <p:extLst>
      <p:ext uri="{BB962C8B-B14F-4D97-AF65-F5344CB8AC3E}">
        <p14:creationId xmlns:p14="http://schemas.microsoft.com/office/powerpoint/2010/main" val="410516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Voorbeeld opgave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01010101 BIN = . .  DEC</a:t>
            </a:r>
          </a:p>
          <a:p>
            <a:pPr marL="971550" lvl="1" indent="-430213">
              <a:buNone/>
            </a:pPr>
            <a:r>
              <a:rPr lang="nl-NL" sz="2800" dirty="0"/>
              <a:t>01010101 BIN = 0x128 + 1x64 + 0x32 + 1x16 + 0x8 +1x4 + 0x2 + 1x1 = 85 DEC</a:t>
            </a:r>
          </a:p>
          <a:p>
            <a:pPr marL="971550" lvl="1" indent="-430213">
              <a:buNone/>
            </a:pPr>
            <a:endParaRPr lang="nl-NL" sz="2800" dirty="0"/>
          </a:p>
          <a:p>
            <a:pPr marL="514350" indent="-514350">
              <a:buFont typeface="+mj-lt"/>
              <a:buAutoNum type="alphaLcParenR"/>
            </a:pPr>
            <a:r>
              <a:rPr lang="nl-NL" dirty="0"/>
              <a:t>200 DEC = . . . . . . . . BIN</a:t>
            </a:r>
          </a:p>
          <a:p>
            <a:pPr marL="971550" lvl="1" indent="-430213">
              <a:buNone/>
            </a:pPr>
            <a:r>
              <a:rPr lang="nl-NL" sz="2800" dirty="0"/>
              <a:t>200 – 128 = 72</a:t>
            </a:r>
          </a:p>
          <a:p>
            <a:pPr marL="971550" lvl="1" indent="-430213">
              <a:buNone/>
            </a:pPr>
            <a:r>
              <a:rPr lang="nl-NL" sz="2800" dirty="0"/>
              <a:t>72 – 64 = 8</a:t>
            </a:r>
          </a:p>
          <a:p>
            <a:pPr marL="971550" lvl="1" indent="-430213">
              <a:buNone/>
            </a:pPr>
            <a:r>
              <a:rPr lang="nl-NL" sz="2800" dirty="0"/>
              <a:t>8 – 8 = 0</a:t>
            </a:r>
          </a:p>
          <a:p>
            <a:pPr marL="971550" lvl="1" indent="-430213">
              <a:buNone/>
            </a:pPr>
            <a:r>
              <a:rPr lang="nl-NL" sz="2800" dirty="0"/>
              <a:t>200 DEC = 1x128 + 1x64 + 0x32 + 0x16 +1x8 +0x4 + 0x2 + 0x1 =</a:t>
            </a:r>
          </a:p>
          <a:p>
            <a:pPr marL="971550" lvl="1" indent="-430213">
              <a:buNone/>
            </a:pPr>
            <a:r>
              <a:rPr lang="nl-NL" sz="2800" dirty="0"/>
              <a:t>11001000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49401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Oefenopgaven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0000 </a:t>
            </a:r>
            <a:r>
              <a:rPr lang="nl-NL"/>
              <a:t>1111 BIN = . </a:t>
            </a:r>
            <a:r>
              <a:rPr lang="nl-NL" dirty="0"/>
              <a:t>.  DEC</a:t>
            </a:r>
          </a:p>
          <a:p>
            <a:pPr marL="971550" lvl="1" indent="-430213">
              <a:buNone/>
            </a:pPr>
            <a:r>
              <a:rPr lang="nl-NL" sz="1800" dirty="0"/>
              <a:t>Kom je er niet uit? Probeer dan eerst:</a:t>
            </a:r>
          </a:p>
          <a:p>
            <a:pPr marL="971550" lvl="1" indent="-430213">
              <a:buFont typeface="+mj-lt"/>
              <a:buAutoNum type="arabicPeriod"/>
            </a:pPr>
            <a:r>
              <a:rPr lang="nl-NL" sz="1800" dirty="0"/>
              <a:t>0000 0010 BIN = . . . DEC </a:t>
            </a:r>
          </a:p>
          <a:p>
            <a:pPr marL="971550" lvl="1" indent="-430213">
              <a:buFont typeface="+mj-lt"/>
              <a:buAutoNum type="arabicPeriod"/>
            </a:pPr>
            <a:r>
              <a:rPr lang="nl-NL" sz="1800" dirty="0"/>
              <a:t>0000 0001 BIN = . . . DEC</a:t>
            </a:r>
          </a:p>
          <a:p>
            <a:pPr marL="971550" lvl="1" indent="-430213">
              <a:buFont typeface="+mj-lt"/>
              <a:buAutoNum type="arabicPeriod"/>
            </a:pPr>
            <a:r>
              <a:rPr lang="nl-NL" sz="1800" dirty="0"/>
              <a:t>0000 0011 BIN = . . . DEC </a:t>
            </a:r>
          </a:p>
          <a:p>
            <a:pPr marL="514350" indent="-514350">
              <a:buFont typeface="+mj-lt"/>
              <a:buAutoNum type="alphaLcParenR"/>
            </a:pPr>
            <a:r>
              <a:rPr lang="nl-NL" dirty="0"/>
              <a:t>1000 0000 BIN =. .  DEC</a:t>
            </a:r>
          </a:p>
          <a:p>
            <a:pPr marL="514350" indent="-514350">
              <a:buFont typeface="+mj-lt"/>
              <a:buAutoNum type="alphaLcParenR"/>
            </a:pPr>
            <a:r>
              <a:rPr lang="nl-NL" dirty="0"/>
              <a:t>0100 1110 BIN = . .  DEC</a:t>
            </a:r>
          </a:p>
          <a:p>
            <a:pPr marL="514350" indent="-514350">
              <a:buFont typeface="+mj-lt"/>
              <a:buAutoNum type="alphaLcParenR"/>
            </a:pPr>
            <a:r>
              <a:rPr lang="nl-NL" dirty="0"/>
              <a:t>255 DEC = . . . . . . . . BIN</a:t>
            </a:r>
          </a:p>
          <a:p>
            <a:pPr marL="514350" indent="-514350">
              <a:buFont typeface="+mj-lt"/>
              <a:buAutoNum type="alphaLcParenR"/>
            </a:pPr>
            <a:r>
              <a:rPr lang="nl-NL" dirty="0"/>
              <a:t>100 DEC = . . . . . . . . 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8891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7AB5E-0D5D-C141-8256-E762DDB96CCD}"/>
              </a:ext>
            </a:extLst>
          </p:cNvPr>
          <p:cNvSpPr>
            <a:spLocks noGrp="1"/>
          </p:cNvSpPr>
          <p:nvPr>
            <p:ph type="title"/>
          </p:nvPr>
        </p:nvSpPr>
        <p:spPr/>
        <p:txBody>
          <a:bodyPr/>
          <a:lstStyle/>
          <a:p>
            <a:r>
              <a:rPr lang="nl-NL" dirty="0"/>
              <a:t>Globale planning</a:t>
            </a:r>
          </a:p>
        </p:txBody>
      </p:sp>
      <p:graphicFrame>
        <p:nvGraphicFramePr>
          <p:cNvPr id="8" name="Tijdelijke aanduiding voor inhoud 7">
            <a:extLst>
              <a:ext uri="{FF2B5EF4-FFF2-40B4-BE49-F238E27FC236}">
                <a16:creationId xmlns:a16="http://schemas.microsoft.com/office/drawing/2014/main" id="{5431D283-A4E0-0E48-A90D-58F3DFE08880}"/>
              </a:ext>
            </a:extLst>
          </p:cNvPr>
          <p:cNvGraphicFramePr>
            <a:graphicFrameLocks noGrp="1"/>
          </p:cNvGraphicFramePr>
          <p:nvPr>
            <p:ph idx="1"/>
            <p:extLst>
              <p:ext uri="{D42A27DB-BD31-4B8C-83A1-F6EECF244321}">
                <p14:modId xmlns:p14="http://schemas.microsoft.com/office/powerpoint/2010/main" val="146802820"/>
              </p:ext>
            </p:extLst>
          </p:nvPr>
        </p:nvGraphicFramePr>
        <p:xfrm>
          <a:off x="1155032" y="1252537"/>
          <a:ext cx="10198768" cy="5079294"/>
        </p:xfrm>
        <a:graphic>
          <a:graphicData uri="http://schemas.openxmlformats.org/drawingml/2006/table">
            <a:tbl>
              <a:tblPr firstRow="1" bandRow="1">
                <a:tableStyleId>{21E4AEA4-8DFA-4A89-87EB-49C32662AFE0}</a:tableStyleId>
              </a:tblPr>
              <a:tblGrid>
                <a:gridCol w="7519068">
                  <a:extLst>
                    <a:ext uri="{9D8B030D-6E8A-4147-A177-3AD203B41FA5}">
                      <a16:colId xmlns:a16="http://schemas.microsoft.com/office/drawing/2014/main" val="1084846974"/>
                    </a:ext>
                  </a:extLst>
                </a:gridCol>
                <a:gridCol w="2679700">
                  <a:extLst>
                    <a:ext uri="{9D8B030D-6E8A-4147-A177-3AD203B41FA5}">
                      <a16:colId xmlns:a16="http://schemas.microsoft.com/office/drawing/2014/main" val="1990814829"/>
                    </a:ext>
                  </a:extLst>
                </a:gridCol>
              </a:tblGrid>
              <a:tr h="500602">
                <a:tc>
                  <a:txBody>
                    <a:bodyPr/>
                    <a:lstStyle/>
                    <a:p>
                      <a:r>
                        <a:rPr lang="nl-NL" sz="2400" dirty="0"/>
                        <a:t>Bolletje uit Informatica Actief module Digitale Informatie</a:t>
                      </a:r>
                    </a:p>
                  </a:txBody>
                  <a:tcPr/>
                </a:tc>
                <a:tc>
                  <a:txBody>
                    <a:bodyPr/>
                    <a:lstStyle/>
                    <a:p>
                      <a:r>
                        <a:rPr lang="nl-NL" sz="2400" dirty="0"/>
                        <a:t>Plan</a:t>
                      </a:r>
                    </a:p>
                  </a:txBody>
                  <a:tcPr/>
                </a:tc>
                <a:extLst>
                  <a:ext uri="{0D108BD9-81ED-4DB2-BD59-A6C34878D82A}">
                    <a16:rowId xmlns:a16="http://schemas.microsoft.com/office/drawing/2014/main" val="2887200791"/>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Inloggen op Informatica Actief (geen bolletje)</a:t>
                      </a:r>
                    </a:p>
                  </a:txBody>
                  <a:tcPr/>
                </a:tc>
                <a:tc>
                  <a:txBody>
                    <a:bodyPr/>
                    <a:lstStyle/>
                    <a:p>
                      <a:r>
                        <a:rPr lang="nl-NL" sz="2400" dirty="0"/>
                        <a:t>P1W1</a:t>
                      </a:r>
                    </a:p>
                  </a:txBody>
                  <a:tcPr/>
                </a:tc>
                <a:extLst>
                  <a:ext uri="{0D108BD9-81ED-4DB2-BD59-A6C34878D82A}">
                    <a16:rowId xmlns:a16="http://schemas.microsoft.com/office/drawing/2014/main" val="3942979897"/>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1: Digitale afbeeldingen, pixels met kleur</a:t>
                      </a:r>
                    </a:p>
                  </a:txBody>
                  <a:tcPr/>
                </a:tc>
                <a:tc>
                  <a:txBody>
                    <a:bodyPr/>
                    <a:lstStyle/>
                    <a:p>
                      <a:r>
                        <a:rPr lang="nl-NL" sz="2400" dirty="0"/>
                        <a:t>P1W1</a:t>
                      </a:r>
                    </a:p>
                  </a:txBody>
                  <a:tcPr/>
                </a:tc>
                <a:extLst>
                  <a:ext uri="{0D108BD9-81ED-4DB2-BD59-A6C34878D82A}">
                    <a16:rowId xmlns:a16="http://schemas.microsoft.com/office/drawing/2014/main" val="573572001"/>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2: Bits en Bytes</a:t>
                      </a:r>
                    </a:p>
                  </a:txBody>
                  <a:tcPr/>
                </a:tc>
                <a:tc>
                  <a:txBody>
                    <a:bodyPr/>
                    <a:lstStyle/>
                    <a:p>
                      <a:r>
                        <a:rPr lang="nl-NL" sz="2400" dirty="0"/>
                        <a:t>P1W1</a:t>
                      </a:r>
                    </a:p>
                  </a:txBody>
                  <a:tcPr/>
                </a:tc>
                <a:extLst>
                  <a:ext uri="{0D108BD9-81ED-4DB2-BD59-A6C34878D82A}">
                    <a16:rowId xmlns:a16="http://schemas.microsoft.com/office/drawing/2014/main" val="2939708878"/>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3: Talstelsels: decimale en binaire getallen</a:t>
                      </a:r>
                    </a:p>
                  </a:txBody>
                  <a:tcPr/>
                </a:tc>
                <a:tc>
                  <a:txBody>
                    <a:bodyPr/>
                    <a:lstStyle/>
                    <a:p>
                      <a:r>
                        <a:rPr lang="nl-NL" sz="2400" dirty="0"/>
                        <a:t>P1W2</a:t>
                      </a:r>
                    </a:p>
                  </a:txBody>
                  <a:tcPr/>
                </a:tc>
                <a:extLst>
                  <a:ext uri="{0D108BD9-81ED-4DB2-BD59-A6C34878D82A}">
                    <a16:rowId xmlns:a16="http://schemas.microsoft.com/office/drawing/2014/main" val="1044118078"/>
                  </a:ext>
                </a:extLst>
              </a:tr>
              <a:tr h="595349">
                <a:tc>
                  <a:txBody>
                    <a:bodyPr/>
                    <a:lstStyle/>
                    <a:p>
                      <a:pPr marL="0" algn="l" defTabSz="914400" rtl="0" eaLnBrk="1" fontAlgn="b" latinLnBrk="0" hangingPunct="1"/>
                      <a:r>
                        <a:rPr lang="nl-NL" sz="2400" strike="sngStrike" kern="1200" dirty="0">
                          <a:solidFill>
                            <a:schemeClr val="dk1"/>
                          </a:solidFill>
                          <a:latin typeface="+mn-lt"/>
                          <a:ea typeface="+mn-ea"/>
                          <a:cs typeface="+mn-cs"/>
                        </a:rPr>
                        <a:t>4: Rekenen met binaire getallen</a:t>
                      </a:r>
                    </a:p>
                  </a:txBody>
                  <a:tcPr/>
                </a:tc>
                <a:tc>
                  <a:txBody>
                    <a:bodyPr/>
                    <a:lstStyle/>
                    <a:p>
                      <a:r>
                        <a:rPr lang="nl-NL" sz="2400" dirty="0"/>
                        <a:t>overslaan</a:t>
                      </a:r>
                    </a:p>
                  </a:txBody>
                  <a:tcPr/>
                </a:tc>
                <a:extLst>
                  <a:ext uri="{0D108BD9-81ED-4DB2-BD59-A6C34878D82A}">
                    <a16:rowId xmlns:a16="http://schemas.microsoft.com/office/drawing/2014/main" val="255656863"/>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5: Digitale tekst</a:t>
                      </a:r>
                    </a:p>
                  </a:txBody>
                  <a:tcPr/>
                </a:tc>
                <a:tc>
                  <a:txBody>
                    <a:bodyPr/>
                    <a:lstStyle/>
                    <a:p>
                      <a:r>
                        <a:rPr lang="nl-NL" sz="2400" dirty="0"/>
                        <a:t>P1W2</a:t>
                      </a:r>
                    </a:p>
                  </a:txBody>
                  <a:tcPr/>
                </a:tc>
                <a:extLst>
                  <a:ext uri="{0D108BD9-81ED-4DB2-BD59-A6C34878D82A}">
                    <a16:rowId xmlns:a16="http://schemas.microsoft.com/office/drawing/2014/main" val="4056526486"/>
                  </a:ext>
                </a:extLst>
              </a:tr>
              <a:tr h="485987">
                <a:tc>
                  <a:txBody>
                    <a:bodyPr/>
                    <a:lstStyle/>
                    <a:p>
                      <a:pPr marL="0" algn="l" defTabSz="914400" rtl="0" eaLnBrk="1" fontAlgn="b" latinLnBrk="0" hangingPunct="1"/>
                      <a:r>
                        <a:rPr lang="nl-NL" sz="2400" kern="1200" dirty="0">
                          <a:solidFill>
                            <a:schemeClr val="dk1"/>
                          </a:solidFill>
                          <a:latin typeface="+mn-lt"/>
                          <a:ea typeface="+mn-ea"/>
                          <a:cs typeface="+mn-cs"/>
                        </a:rPr>
                        <a:t>6: Verschillende soorten afbeeldingen</a:t>
                      </a:r>
                    </a:p>
                  </a:txBody>
                  <a:tcPr/>
                </a:tc>
                <a:tc>
                  <a:txBody>
                    <a:bodyPr/>
                    <a:lstStyle/>
                    <a:p>
                      <a:r>
                        <a:rPr lang="nl-NL" sz="2400" dirty="0"/>
                        <a:t>P1W3</a:t>
                      </a:r>
                    </a:p>
                  </a:txBody>
                  <a:tcPr/>
                </a:tc>
                <a:extLst>
                  <a:ext uri="{0D108BD9-81ED-4DB2-BD59-A6C34878D82A}">
                    <a16:rowId xmlns:a16="http://schemas.microsoft.com/office/drawing/2014/main" val="2010526600"/>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7: Bewegend beeld en geluid</a:t>
                      </a:r>
                    </a:p>
                  </a:txBody>
                  <a:tcPr/>
                </a:tc>
                <a:tc>
                  <a:txBody>
                    <a:bodyPr/>
                    <a:lstStyle/>
                    <a:p>
                      <a:r>
                        <a:rPr lang="nl-NL" sz="2400" dirty="0"/>
                        <a:t>P1W3</a:t>
                      </a:r>
                    </a:p>
                  </a:txBody>
                  <a:tcPr/>
                </a:tc>
                <a:extLst>
                  <a:ext uri="{0D108BD9-81ED-4DB2-BD59-A6C34878D82A}">
                    <a16:rowId xmlns:a16="http://schemas.microsoft.com/office/drawing/2014/main" val="3617274912"/>
                  </a:ext>
                </a:extLst>
              </a:tr>
              <a:tr h="493744">
                <a:tc>
                  <a:txBody>
                    <a:bodyPr/>
                    <a:lstStyle/>
                    <a:p>
                      <a:pPr marL="0" algn="l" defTabSz="914400" rtl="0" eaLnBrk="1" fontAlgn="b" latinLnBrk="0" hangingPunct="1"/>
                      <a:r>
                        <a:rPr lang="nl-NL" sz="2400" kern="1200" dirty="0">
                          <a:solidFill>
                            <a:schemeClr val="dk1"/>
                          </a:solidFill>
                          <a:latin typeface="+mn-lt"/>
                          <a:ea typeface="+mn-ea"/>
                          <a:cs typeface="+mn-cs"/>
                        </a:rPr>
                        <a:t>8: Digitale informatie in bestanden</a:t>
                      </a:r>
                    </a:p>
                  </a:txBody>
                  <a:tcPr/>
                </a:tc>
                <a:tc>
                  <a:txBody>
                    <a:bodyPr/>
                    <a:lstStyle/>
                    <a:p>
                      <a:r>
                        <a:rPr lang="nl-NL" sz="2400" dirty="0"/>
                        <a:t>P1W3</a:t>
                      </a:r>
                    </a:p>
                  </a:txBody>
                  <a:tcPr/>
                </a:tc>
                <a:extLst>
                  <a:ext uri="{0D108BD9-81ED-4DB2-BD59-A6C34878D82A}">
                    <a16:rowId xmlns:a16="http://schemas.microsoft.com/office/drawing/2014/main" val="2179097687"/>
                  </a:ext>
                </a:extLst>
              </a:tr>
            </a:tbl>
          </a:graphicData>
        </a:graphic>
      </p:graphicFrame>
      <p:sp>
        <p:nvSpPr>
          <p:cNvPr id="5" name="Tijdelijke aanduiding voor voettekst 4">
            <a:extLst>
              <a:ext uri="{FF2B5EF4-FFF2-40B4-BE49-F238E27FC236}">
                <a16:creationId xmlns:a16="http://schemas.microsoft.com/office/drawing/2014/main" id="{A1090BC0-03E8-DA41-8BE6-17AF1C9913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6EB9CB-A0F9-774B-B27F-03C3F4E6D0CF}"/>
              </a:ext>
            </a:extLst>
          </p:cNvPr>
          <p:cNvSpPr>
            <a:spLocks noGrp="1"/>
          </p:cNvSpPr>
          <p:nvPr>
            <p:ph type="sldNum" sz="quarter" idx="12"/>
          </p:nvPr>
        </p:nvSpPr>
        <p:spPr/>
        <p:txBody>
          <a:bodyPr/>
          <a:lstStyle/>
          <a:p>
            <a:fld id="{0AAEF2E2-A082-486B-BCC1-A4B8E9CF05F7}" type="slidenum">
              <a:rPr lang="nl-NL" smtClean="0"/>
              <a:t>2</a:t>
            </a:fld>
            <a:endParaRPr lang="nl-NL"/>
          </a:p>
        </p:txBody>
      </p:sp>
      <p:sp>
        <p:nvSpPr>
          <p:cNvPr id="7" name="Tijdelijke aanduiding voor tekst 6">
            <a:extLst>
              <a:ext uri="{FF2B5EF4-FFF2-40B4-BE49-F238E27FC236}">
                <a16:creationId xmlns:a16="http://schemas.microsoft.com/office/drawing/2014/main" id="{D250A50D-EFAC-A349-8E3C-45A3A100FEC7}"/>
              </a:ext>
            </a:extLst>
          </p:cNvPr>
          <p:cNvSpPr>
            <a:spLocks noGrp="1"/>
          </p:cNvSpPr>
          <p:nvPr>
            <p:ph type="body" sz="quarter" idx="17"/>
          </p:nvPr>
        </p:nvSpPr>
        <p:spPr/>
        <p:txBody>
          <a:bodyPr/>
          <a:lstStyle/>
          <a:p>
            <a:endParaRPr lang="nl-NL" dirty="0"/>
          </a:p>
        </p:txBody>
      </p:sp>
      <p:sp>
        <p:nvSpPr>
          <p:cNvPr id="9" name="Tijdelijke aanduiding voor inhoud 2">
            <a:extLst>
              <a:ext uri="{FF2B5EF4-FFF2-40B4-BE49-F238E27FC236}">
                <a16:creationId xmlns:a16="http://schemas.microsoft.com/office/drawing/2014/main" id="{1B1F7B6B-3A77-2E45-9BD2-259B021ED3AF}"/>
              </a:ext>
            </a:extLst>
          </p:cNvPr>
          <p:cNvSpPr txBox="1">
            <a:spLocks/>
          </p:cNvSpPr>
          <p:nvPr/>
        </p:nvSpPr>
        <p:spPr>
          <a:xfrm>
            <a:off x="1155032" y="6396399"/>
            <a:ext cx="10515600" cy="3457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0000"/>
                </a:solidFill>
              </a:rPr>
              <a:t>We doen alleen de theorie onderdelen van alle bolletjes.</a:t>
            </a:r>
          </a:p>
        </p:txBody>
      </p:sp>
    </p:spTree>
    <p:extLst>
      <p:ext uri="{BB962C8B-B14F-4D97-AF65-F5344CB8AC3E}">
        <p14:creationId xmlns:p14="http://schemas.microsoft.com/office/powerpoint/2010/main" val="118229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Oefenopgaven binair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00001111 BIN =</a:t>
            </a:r>
            <a:r>
              <a:rPr lang="nl-NL" dirty="0">
                <a:solidFill>
                  <a:srgbClr val="FF0000"/>
                </a:solidFill>
              </a:rPr>
              <a:t>15</a:t>
            </a:r>
            <a:r>
              <a:rPr lang="nl-NL" dirty="0"/>
              <a:t>  DEC</a:t>
            </a:r>
          </a:p>
          <a:p>
            <a:pPr marL="971550" lvl="1" indent="-430213">
              <a:buNone/>
            </a:pPr>
            <a:r>
              <a:rPr lang="nl-NL" sz="1800" dirty="0"/>
              <a:t>Kom je er niet uit? Probeer dan eerst:</a:t>
            </a:r>
          </a:p>
          <a:p>
            <a:pPr marL="971550" lvl="1" indent="-430213">
              <a:buFont typeface="+mj-lt"/>
              <a:buAutoNum type="arabicPeriod"/>
            </a:pPr>
            <a:r>
              <a:rPr lang="nl-NL" sz="1800" dirty="0"/>
              <a:t>00000010 BIN = </a:t>
            </a:r>
            <a:r>
              <a:rPr lang="nl-NL" sz="1800" dirty="0">
                <a:solidFill>
                  <a:srgbClr val="FF0000"/>
                </a:solidFill>
              </a:rPr>
              <a:t>2</a:t>
            </a:r>
            <a:r>
              <a:rPr lang="nl-NL" sz="1800" dirty="0"/>
              <a:t> DEC </a:t>
            </a:r>
          </a:p>
          <a:p>
            <a:pPr marL="971550" lvl="1" indent="-430213">
              <a:buFont typeface="+mj-lt"/>
              <a:buAutoNum type="arabicPeriod"/>
            </a:pPr>
            <a:r>
              <a:rPr lang="nl-NL" sz="1800" dirty="0"/>
              <a:t>00000001 BIN = </a:t>
            </a:r>
            <a:r>
              <a:rPr lang="nl-NL" sz="1800" dirty="0">
                <a:solidFill>
                  <a:srgbClr val="FF0000"/>
                </a:solidFill>
              </a:rPr>
              <a:t>1</a:t>
            </a:r>
            <a:r>
              <a:rPr lang="nl-NL" sz="1800" dirty="0"/>
              <a:t> DEC</a:t>
            </a:r>
          </a:p>
          <a:p>
            <a:pPr marL="971550" lvl="1" indent="-430213">
              <a:buFont typeface="+mj-lt"/>
              <a:buAutoNum type="arabicPeriod"/>
            </a:pPr>
            <a:r>
              <a:rPr lang="nl-NL" sz="1800" dirty="0"/>
              <a:t>00000011 BIN = </a:t>
            </a:r>
            <a:r>
              <a:rPr lang="nl-NL" sz="1800" dirty="0">
                <a:solidFill>
                  <a:srgbClr val="FF0000"/>
                </a:solidFill>
              </a:rPr>
              <a:t>3</a:t>
            </a:r>
            <a:r>
              <a:rPr lang="nl-NL" sz="1800" dirty="0"/>
              <a:t> DEC </a:t>
            </a:r>
          </a:p>
          <a:p>
            <a:pPr marL="514350" indent="-514350">
              <a:buFont typeface="+mj-lt"/>
              <a:buAutoNum type="alphaLcParenR"/>
            </a:pPr>
            <a:r>
              <a:rPr lang="nl-NL" dirty="0"/>
              <a:t>10000000 BIN =</a:t>
            </a:r>
            <a:r>
              <a:rPr lang="nl-NL" dirty="0">
                <a:solidFill>
                  <a:srgbClr val="FF0000"/>
                </a:solidFill>
              </a:rPr>
              <a:t>128</a:t>
            </a:r>
            <a:r>
              <a:rPr lang="nl-NL" dirty="0"/>
              <a:t>  DEC</a:t>
            </a:r>
          </a:p>
          <a:p>
            <a:pPr marL="514350" indent="-514350">
              <a:buFont typeface="+mj-lt"/>
              <a:buAutoNum type="alphaLcParenR"/>
            </a:pPr>
            <a:r>
              <a:rPr lang="nl-NL" dirty="0"/>
              <a:t>01001110 BIN = </a:t>
            </a:r>
            <a:r>
              <a:rPr lang="nl-NL" dirty="0">
                <a:solidFill>
                  <a:srgbClr val="FF0000"/>
                </a:solidFill>
              </a:rPr>
              <a:t>78</a:t>
            </a:r>
            <a:r>
              <a:rPr lang="nl-NL" dirty="0"/>
              <a:t> DEC</a:t>
            </a:r>
          </a:p>
          <a:p>
            <a:pPr marL="514350" indent="-514350">
              <a:buFont typeface="+mj-lt"/>
              <a:buAutoNum type="alphaLcParenR"/>
            </a:pPr>
            <a:r>
              <a:rPr lang="nl-NL" dirty="0"/>
              <a:t>255 DEC = </a:t>
            </a:r>
            <a:r>
              <a:rPr lang="nl-NL" dirty="0">
                <a:solidFill>
                  <a:srgbClr val="FF0000"/>
                </a:solidFill>
              </a:rPr>
              <a:t>1111 1111</a:t>
            </a:r>
            <a:r>
              <a:rPr lang="nl-NL" dirty="0"/>
              <a:t> BIN</a:t>
            </a:r>
          </a:p>
          <a:p>
            <a:pPr marL="514350" indent="-514350">
              <a:buFont typeface="+mj-lt"/>
              <a:buAutoNum type="alphaLcParenR"/>
            </a:pPr>
            <a:r>
              <a:rPr lang="nl-NL" dirty="0"/>
              <a:t>100 DEC </a:t>
            </a:r>
            <a:r>
              <a:rPr lang="nl-NL"/>
              <a:t>= </a:t>
            </a:r>
            <a:r>
              <a:rPr lang="nl-NL">
                <a:solidFill>
                  <a:srgbClr val="FF0000"/>
                </a:solidFill>
              </a:rPr>
              <a:t>0110 0100</a:t>
            </a:r>
            <a:r>
              <a:rPr lang="nl-NL"/>
              <a:t> </a:t>
            </a:r>
            <a:r>
              <a:rPr lang="nl-NL" dirty="0"/>
              <a:t>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5433404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BAD24055-03FF-D34C-BA08-60D6789D5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Hexadecimale getallen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3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21</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81313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normAutofit fontScale="90000"/>
          </a:bodyPr>
          <a:lstStyle/>
          <a:p>
            <a:r>
              <a:rPr lang="nl-NL" dirty="0"/>
              <a:t>Hexadecimaal talstelsel: rekenen met 16-tallen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22</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a:xfrm rot="16200000">
            <a:off x="-2669382" y="2679007"/>
            <a:ext cx="6176963" cy="838200"/>
          </a:xfrm>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maximaal </a:t>
            </a:r>
            <a:r>
              <a:rPr lang="nl-NL" sz="2400" b="1" dirty="0">
                <a:solidFill>
                  <a:srgbClr val="FF0000"/>
                </a:solidFill>
              </a:rPr>
              <a:t>15</a:t>
            </a:r>
            <a:r>
              <a:rPr lang="nl-NL" sz="2400" dirty="0"/>
              <a:t> knikkers</a:t>
            </a:r>
          </a:p>
          <a:p>
            <a:pPr marL="0" indent="0">
              <a:buNone/>
            </a:pPr>
            <a:r>
              <a:rPr lang="nl-NL" sz="2400" dirty="0"/>
              <a:t>3B2 hexadecimaal = 3x256 + 11x16 + 2x1 = 768 + 176 + 2 = 946 decimaal</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1017010" cy="369332"/>
          </a:xfrm>
          <a:prstGeom prst="rect">
            <a:avLst/>
          </a:prstGeom>
        </p:spPr>
        <p:txBody>
          <a:bodyPr wrap="none">
            <a:spAutoFit/>
          </a:bodyPr>
          <a:lstStyle/>
          <a:p>
            <a:r>
              <a:rPr lang="nl-NL" dirty="0"/>
              <a:t>16-tallen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1134028" cy="369332"/>
          </a:xfrm>
          <a:prstGeom prst="rect">
            <a:avLst/>
          </a:prstGeom>
        </p:spPr>
        <p:txBody>
          <a:bodyPr wrap="none">
            <a:spAutoFit/>
          </a:bodyPr>
          <a:lstStyle/>
          <a:p>
            <a:r>
              <a:rPr lang="nl-NL" dirty="0"/>
              <a:t>256-tallen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2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147045" cy="369332"/>
          </a:xfrm>
          <a:prstGeom prst="rect">
            <a:avLst/>
          </a:prstGeom>
        </p:spPr>
        <p:txBody>
          <a:bodyPr wrap="none">
            <a:spAutoFit/>
          </a:bodyPr>
          <a:lstStyle/>
          <a:p>
            <a:r>
              <a:rPr lang="nl-NL" dirty="0"/>
              <a:t>11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3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2”</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71127" cy="369332"/>
          </a:xfrm>
          <a:prstGeom prst="rect">
            <a:avLst/>
          </a:prstGeom>
        </p:spPr>
        <p:txBody>
          <a:bodyPr wrap="none">
            <a:spAutoFit/>
          </a:bodyPr>
          <a:lstStyle/>
          <a:p>
            <a:r>
              <a:rPr lang="nl-NL" dirty="0"/>
              <a:t>label: “</a:t>
            </a:r>
            <a:r>
              <a:rPr lang="nl-NL" i="1" dirty="0"/>
              <a:t>B”</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3”</a:t>
            </a:r>
          </a:p>
        </p:txBody>
      </p:sp>
      <p:sp>
        <p:nvSpPr>
          <p:cNvPr id="46" name="Ovaal 45">
            <a:extLst>
              <a:ext uri="{FF2B5EF4-FFF2-40B4-BE49-F238E27FC236}">
                <a16:creationId xmlns:a16="http://schemas.microsoft.com/office/drawing/2014/main" id="{48BD35C5-2299-BF4D-A9B2-7A1A67C55535}"/>
              </a:ext>
            </a:extLst>
          </p:cNvPr>
          <p:cNvSpPr/>
          <p:nvPr/>
        </p:nvSpPr>
        <p:spPr>
          <a:xfrm>
            <a:off x="8059273" y="281697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9A810FDF-C612-0143-8206-7A14BD8DC1F8}"/>
              </a:ext>
            </a:extLst>
          </p:cNvPr>
          <p:cNvSpPr/>
          <p:nvPr/>
        </p:nvSpPr>
        <p:spPr>
          <a:xfrm>
            <a:off x="8584698"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al 47">
            <a:extLst>
              <a:ext uri="{FF2B5EF4-FFF2-40B4-BE49-F238E27FC236}">
                <a16:creationId xmlns:a16="http://schemas.microsoft.com/office/drawing/2014/main" id="{AFE09855-22CF-9344-9E89-EA5EFADEBA3F}"/>
              </a:ext>
            </a:extLst>
          </p:cNvPr>
          <p:cNvSpPr/>
          <p:nvPr/>
        </p:nvSpPr>
        <p:spPr>
          <a:xfrm>
            <a:off x="5471892" y="279010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E8A9C327-67DC-F940-8F3E-B538651C68DD}"/>
              </a:ext>
            </a:extLst>
          </p:cNvPr>
          <p:cNvSpPr/>
          <p:nvPr/>
        </p:nvSpPr>
        <p:spPr>
          <a:xfrm>
            <a:off x="2027787" y="280403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al 50">
            <a:extLst>
              <a:ext uri="{FF2B5EF4-FFF2-40B4-BE49-F238E27FC236}">
                <a16:creationId xmlns:a16="http://schemas.microsoft.com/office/drawing/2014/main" id="{6BEC0B9F-BC73-0F47-8BBE-8BD7271B85E8}"/>
              </a:ext>
            </a:extLst>
          </p:cNvPr>
          <p:cNvSpPr/>
          <p:nvPr/>
        </p:nvSpPr>
        <p:spPr>
          <a:xfrm>
            <a:off x="2857512"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752443" cy="2215991"/>
          </a:xfrm>
          <a:prstGeom prst="rect">
            <a:avLst/>
          </a:prstGeom>
        </p:spPr>
        <p:txBody>
          <a:bodyPr wrap="none">
            <a:spAutoFit/>
          </a:bodyPr>
          <a:lstStyle/>
          <a:p>
            <a:r>
              <a:rPr lang="nl-NL" sz="13800" dirty="0"/>
              <a:t>3      B     2 </a:t>
            </a:r>
          </a:p>
        </p:txBody>
      </p:sp>
      <p:sp>
        <p:nvSpPr>
          <p:cNvPr id="54" name="Tijdelijke aanduiding voor inhoud 2">
            <a:extLst>
              <a:ext uri="{FF2B5EF4-FFF2-40B4-BE49-F238E27FC236}">
                <a16:creationId xmlns:a16="http://schemas.microsoft.com/office/drawing/2014/main" id="{DFB6C29F-E734-2B4A-AAC3-E7E049BB8381}"/>
              </a:ext>
            </a:extLst>
          </p:cNvPr>
          <p:cNvSpPr txBox="1">
            <a:spLocks/>
          </p:cNvSpPr>
          <p:nvPr/>
        </p:nvSpPr>
        <p:spPr>
          <a:xfrm>
            <a:off x="10821218" y="1515875"/>
            <a:ext cx="491771" cy="4924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nl-NL" sz="2400" dirty="0"/>
              <a:t>0</a:t>
            </a:r>
          </a:p>
          <a:p>
            <a:pPr marL="0" indent="0" algn="r">
              <a:lnSpc>
                <a:spcPct val="100000"/>
              </a:lnSpc>
              <a:spcBef>
                <a:spcPts val="0"/>
              </a:spcBef>
              <a:buFont typeface="Arial" panose="020B0604020202020204" pitchFamily="34" charset="0"/>
              <a:buNone/>
            </a:pPr>
            <a:r>
              <a:rPr lang="nl-NL" sz="2400" dirty="0"/>
              <a:t>1</a:t>
            </a:r>
          </a:p>
          <a:p>
            <a:pPr marL="0" indent="0" algn="r">
              <a:lnSpc>
                <a:spcPct val="100000"/>
              </a:lnSpc>
              <a:spcBef>
                <a:spcPts val="0"/>
              </a:spcBef>
              <a:buFont typeface="Arial" panose="020B0604020202020204" pitchFamily="34" charset="0"/>
              <a:buNone/>
            </a:pPr>
            <a:r>
              <a:rPr lang="nl-NL" sz="2400" dirty="0"/>
              <a:t>2</a:t>
            </a:r>
          </a:p>
          <a:p>
            <a:pPr marL="0" indent="0" algn="r">
              <a:lnSpc>
                <a:spcPct val="100000"/>
              </a:lnSpc>
              <a:spcBef>
                <a:spcPts val="0"/>
              </a:spcBef>
              <a:buFont typeface="Arial" panose="020B0604020202020204" pitchFamily="34" charset="0"/>
              <a:buNone/>
            </a:pPr>
            <a:r>
              <a:rPr lang="nl-NL" sz="2400" dirty="0"/>
              <a:t>3</a:t>
            </a:r>
          </a:p>
          <a:p>
            <a:pPr marL="0" indent="0" algn="r">
              <a:lnSpc>
                <a:spcPct val="100000"/>
              </a:lnSpc>
              <a:spcBef>
                <a:spcPts val="0"/>
              </a:spcBef>
              <a:buFont typeface="Arial" panose="020B0604020202020204" pitchFamily="34" charset="0"/>
              <a:buNone/>
            </a:pPr>
            <a:r>
              <a:rPr lang="nl-NL" sz="2400" dirty="0"/>
              <a:t>4</a:t>
            </a:r>
          </a:p>
          <a:p>
            <a:pPr marL="0" indent="0" algn="r">
              <a:lnSpc>
                <a:spcPct val="100000"/>
              </a:lnSpc>
              <a:spcBef>
                <a:spcPts val="0"/>
              </a:spcBef>
              <a:buFont typeface="Arial" panose="020B0604020202020204" pitchFamily="34" charset="0"/>
              <a:buNone/>
            </a:pPr>
            <a:r>
              <a:rPr lang="nl-NL" sz="2400" dirty="0"/>
              <a:t>5</a:t>
            </a:r>
          </a:p>
          <a:p>
            <a:pPr marL="0" indent="0" algn="r">
              <a:lnSpc>
                <a:spcPct val="100000"/>
              </a:lnSpc>
              <a:spcBef>
                <a:spcPts val="0"/>
              </a:spcBef>
              <a:buFont typeface="Arial" panose="020B0604020202020204" pitchFamily="34" charset="0"/>
              <a:buNone/>
            </a:pPr>
            <a:r>
              <a:rPr lang="nl-NL" sz="2400" dirty="0"/>
              <a:t>6</a:t>
            </a:r>
          </a:p>
          <a:p>
            <a:pPr marL="0" indent="0" algn="r">
              <a:lnSpc>
                <a:spcPct val="100000"/>
              </a:lnSpc>
              <a:spcBef>
                <a:spcPts val="0"/>
              </a:spcBef>
              <a:buFont typeface="Arial" panose="020B0604020202020204" pitchFamily="34" charset="0"/>
              <a:buNone/>
            </a:pPr>
            <a:r>
              <a:rPr lang="nl-NL" sz="2400" dirty="0"/>
              <a:t>7</a:t>
            </a:r>
          </a:p>
          <a:p>
            <a:pPr marL="0" indent="0" algn="r">
              <a:lnSpc>
                <a:spcPct val="100000"/>
              </a:lnSpc>
              <a:spcBef>
                <a:spcPts val="0"/>
              </a:spcBef>
              <a:buFont typeface="Arial" panose="020B0604020202020204" pitchFamily="34" charset="0"/>
              <a:buNone/>
            </a:pPr>
            <a:r>
              <a:rPr lang="nl-NL" sz="2400" dirty="0"/>
              <a:t>8</a:t>
            </a:r>
          </a:p>
          <a:p>
            <a:pPr marL="0" indent="0" algn="r">
              <a:lnSpc>
                <a:spcPct val="100000"/>
              </a:lnSpc>
              <a:spcBef>
                <a:spcPts val="0"/>
              </a:spcBef>
              <a:buFont typeface="Arial" panose="020B0604020202020204" pitchFamily="34" charset="0"/>
              <a:buNone/>
            </a:pPr>
            <a:r>
              <a:rPr lang="nl-NL" sz="2400" dirty="0"/>
              <a:t>9</a:t>
            </a:r>
          </a:p>
          <a:p>
            <a:pPr marL="0" indent="0" algn="r">
              <a:lnSpc>
                <a:spcPct val="100000"/>
              </a:lnSpc>
              <a:spcBef>
                <a:spcPts val="0"/>
              </a:spcBef>
              <a:buFont typeface="Arial" panose="020B0604020202020204" pitchFamily="34" charset="0"/>
              <a:buNone/>
            </a:pPr>
            <a:r>
              <a:rPr lang="nl-NL" sz="2400" dirty="0"/>
              <a:t>10</a:t>
            </a:r>
          </a:p>
          <a:p>
            <a:pPr marL="0" indent="0" algn="r">
              <a:lnSpc>
                <a:spcPct val="100000"/>
              </a:lnSpc>
              <a:spcBef>
                <a:spcPts val="0"/>
              </a:spcBef>
              <a:buFont typeface="Arial" panose="020B0604020202020204" pitchFamily="34" charset="0"/>
              <a:buNone/>
            </a:pPr>
            <a:r>
              <a:rPr lang="nl-NL" sz="2400" dirty="0"/>
              <a:t>11</a:t>
            </a:r>
          </a:p>
          <a:p>
            <a:pPr marL="0" indent="0" algn="r">
              <a:lnSpc>
                <a:spcPct val="100000"/>
              </a:lnSpc>
              <a:spcBef>
                <a:spcPts val="0"/>
              </a:spcBef>
              <a:buFont typeface="Arial" panose="020B0604020202020204" pitchFamily="34" charset="0"/>
              <a:buNone/>
            </a:pPr>
            <a:r>
              <a:rPr lang="nl-NL" sz="2400" dirty="0"/>
              <a:t>12</a:t>
            </a:r>
          </a:p>
          <a:p>
            <a:pPr marL="0" indent="0" algn="r">
              <a:lnSpc>
                <a:spcPct val="100000"/>
              </a:lnSpc>
              <a:spcBef>
                <a:spcPts val="0"/>
              </a:spcBef>
              <a:buFont typeface="Arial" panose="020B0604020202020204" pitchFamily="34" charset="0"/>
              <a:buNone/>
            </a:pPr>
            <a:r>
              <a:rPr lang="nl-NL" sz="2400" dirty="0"/>
              <a:t>13</a:t>
            </a:r>
          </a:p>
          <a:p>
            <a:pPr marL="0" indent="0" algn="r">
              <a:lnSpc>
                <a:spcPct val="100000"/>
              </a:lnSpc>
              <a:spcBef>
                <a:spcPts val="0"/>
              </a:spcBef>
              <a:buFont typeface="Arial" panose="020B0604020202020204" pitchFamily="34" charset="0"/>
              <a:buNone/>
            </a:pPr>
            <a:r>
              <a:rPr lang="nl-NL" sz="2400" dirty="0"/>
              <a:t>14</a:t>
            </a:r>
          </a:p>
          <a:p>
            <a:pPr marL="0" indent="0" algn="r">
              <a:lnSpc>
                <a:spcPct val="100000"/>
              </a:lnSpc>
              <a:spcBef>
                <a:spcPts val="0"/>
              </a:spcBef>
              <a:buFont typeface="Arial" panose="020B0604020202020204" pitchFamily="34" charset="0"/>
              <a:buNone/>
            </a:pPr>
            <a:r>
              <a:rPr lang="nl-NL" sz="2400" dirty="0"/>
              <a:t>15</a:t>
            </a:r>
          </a:p>
        </p:txBody>
      </p:sp>
      <p:sp>
        <p:nvSpPr>
          <p:cNvPr id="56" name="Rechthoek 55">
            <a:extLst>
              <a:ext uri="{FF2B5EF4-FFF2-40B4-BE49-F238E27FC236}">
                <a16:creationId xmlns:a16="http://schemas.microsoft.com/office/drawing/2014/main" id="{86404787-3A12-8848-84C4-E195EBECC592}"/>
              </a:ext>
            </a:extLst>
          </p:cNvPr>
          <p:cNvSpPr/>
          <p:nvPr/>
        </p:nvSpPr>
        <p:spPr>
          <a:xfrm rot="18154491">
            <a:off x="10640285" y="719929"/>
            <a:ext cx="1599797" cy="369332"/>
          </a:xfrm>
          <a:prstGeom prst="rect">
            <a:avLst/>
          </a:prstGeom>
        </p:spPr>
        <p:txBody>
          <a:bodyPr wrap="none">
            <a:spAutoFit/>
          </a:bodyPr>
          <a:lstStyle/>
          <a:p>
            <a:r>
              <a:rPr lang="nl-NL" dirty="0"/>
              <a:t>Aantal knikkers</a:t>
            </a:r>
          </a:p>
        </p:txBody>
      </p:sp>
      <p:sp>
        <p:nvSpPr>
          <p:cNvPr id="57" name="Rechthoek 56">
            <a:extLst>
              <a:ext uri="{FF2B5EF4-FFF2-40B4-BE49-F238E27FC236}">
                <a16:creationId xmlns:a16="http://schemas.microsoft.com/office/drawing/2014/main" id="{A3C27680-4746-7F40-A1B1-AB960D0C75E0}"/>
              </a:ext>
            </a:extLst>
          </p:cNvPr>
          <p:cNvSpPr/>
          <p:nvPr/>
        </p:nvSpPr>
        <p:spPr>
          <a:xfrm rot="18154491">
            <a:off x="11098368" y="819669"/>
            <a:ext cx="1369286" cy="369332"/>
          </a:xfrm>
          <a:prstGeom prst="rect">
            <a:avLst/>
          </a:prstGeom>
        </p:spPr>
        <p:txBody>
          <a:bodyPr wrap="none">
            <a:spAutoFit/>
          </a:bodyPr>
          <a:lstStyle/>
          <a:p>
            <a:r>
              <a:rPr lang="nl-NL" dirty="0"/>
              <a:t>Label op bak</a:t>
            </a:r>
          </a:p>
        </p:txBody>
      </p:sp>
      <p:sp>
        <p:nvSpPr>
          <p:cNvPr id="58" name="Tijdelijke aanduiding voor inhoud 2">
            <a:extLst>
              <a:ext uri="{FF2B5EF4-FFF2-40B4-BE49-F238E27FC236}">
                <a16:creationId xmlns:a16="http://schemas.microsoft.com/office/drawing/2014/main" id="{A5CFD13B-AE58-7140-9EBC-D39C1C84A50F}"/>
              </a:ext>
            </a:extLst>
          </p:cNvPr>
          <p:cNvSpPr txBox="1">
            <a:spLocks/>
          </p:cNvSpPr>
          <p:nvPr/>
        </p:nvSpPr>
        <p:spPr>
          <a:xfrm>
            <a:off x="11440184" y="1515875"/>
            <a:ext cx="491771" cy="4924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2400" dirty="0"/>
              <a:t>0</a:t>
            </a:r>
          </a:p>
          <a:p>
            <a:pPr marL="0" indent="0">
              <a:lnSpc>
                <a:spcPct val="100000"/>
              </a:lnSpc>
              <a:spcBef>
                <a:spcPts val="0"/>
              </a:spcBef>
              <a:buFont typeface="Arial" panose="020B0604020202020204" pitchFamily="34" charset="0"/>
              <a:buNone/>
            </a:pPr>
            <a:r>
              <a:rPr lang="nl-NL" sz="2400" dirty="0"/>
              <a:t>1</a:t>
            </a:r>
          </a:p>
          <a:p>
            <a:pPr marL="0" indent="0">
              <a:lnSpc>
                <a:spcPct val="100000"/>
              </a:lnSpc>
              <a:spcBef>
                <a:spcPts val="0"/>
              </a:spcBef>
              <a:buFont typeface="Arial" panose="020B0604020202020204" pitchFamily="34" charset="0"/>
              <a:buNone/>
            </a:pPr>
            <a:r>
              <a:rPr lang="nl-NL" sz="2400" dirty="0"/>
              <a:t>2</a:t>
            </a:r>
          </a:p>
          <a:p>
            <a:pPr marL="0" indent="0">
              <a:lnSpc>
                <a:spcPct val="100000"/>
              </a:lnSpc>
              <a:spcBef>
                <a:spcPts val="0"/>
              </a:spcBef>
              <a:buFont typeface="Arial" panose="020B0604020202020204" pitchFamily="34" charset="0"/>
              <a:buNone/>
            </a:pPr>
            <a:r>
              <a:rPr lang="nl-NL" sz="2400" dirty="0"/>
              <a:t>3</a:t>
            </a:r>
          </a:p>
          <a:p>
            <a:pPr marL="0" indent="0">
              <a:lnSpc>
                <a:spcPct val="100000"/>
              </a:lnSpc>
              <a:spcBef>
                <a:spcPts val="0"/>
              </a:spcBef>
              <a:buFont typeface="Arial" panose="020B0604020202020204" pitchFamily="34" charset="0"/>
              <a:buNone/>
            </a:pPr>
            <a:r>
              <a:rPr lang="nl-NL" sz="2400" dirty="0"/>
              <a:t>4</a:t>
            </a:r>
          </a:p>
          <a:p>
            <a:pPr marL="0" indent="0">
              <a:lnSpc>
                <a:spcPct val="100000"/>
              </a:lnSpc>
              <a:spcBef>
                <a:spcPts val="0"/>
              </a:spcBef>
              <a:buFont typeface="Arial" panose="020B0604020202020204" pitchFamily="34" charset="0"/>
              <a:buNone/>
            </a:pPr>
            <a:r>
              <a:rPr lang="nl-NL" sz="2400" dirty="0"/>
              <a:t>5</a:t>
            </a:r>
          </a:p>
          <a:p>
            <a:pPr marL="0" indent="0">
              <a:lnSpc>
                <a:spcPct val="100000"/>
              </a:lnSpc>
              <a:spcBef>
                <a:spcPts val="0"/>
              </a:spcBef>
              <a:buFont typeface="Arial" panose="020B0604020202020204" pitchFamily="34" charset="0"/>
              <a:buNone/>
            </a:pPr>
            <a:r>
              <a:rPr lang="nl-NL" sz="2400" dirty="0"/>
              <a:t>6</a:t>
            </a:r>
          </a:p>
          <a:p>
            <a:pPr marL="0" indent="0">
              <a:lnSpc>
                <a:spcPct val="100000"/>
              </a:lnSpc>
              <a:spcBef>
                <a:spcPts val="0"/>
              </a:spcBef>
              <a:buFont typeface="Arial" panose="020B0604020202020204" pitchFamily="34" charset="0"/>
              <a:buNone/>
            </a:pPr>
            <a:r>
              <a:rPr lang="nl-NL" sz="2400" dirty="0"/>
              <a:t>7</a:t>
            </a:r>
          </a:p>
          <a:p>
            <a:pPr marL="0" indent="0">
              <a:lnSpc>
                <a:spcPct val="100000"/>
              </a:lnSpc>
              <a:spcBef>
                <a:spcPts val="0"/>
              </a:spcBef>
              <a:buFont typeface="Arial" panose="020B0604020202020204" pitchFamily="34" charset="0"/>
              <a:buNone/>
            </a:pPr>
            <a:r>
              <a:rPr lang="nl-NL" sz="2400" dirty="0"/>
              <a:t>8</a:t>
            </a:r>
          </a:p>
          <a:p>
            <a:pPr marL="0" indent="0">
              <a:lnSpc>
                <a:spcPct val="100000"/>
              </a:lnSpc>
              <a:spcBef>
                <a:spcPts val="0"/>
              </a:spcBef>
              <a:buFont typeface="Arial" panose="020B0604020202020204" pitchFamily="34" charset="0"/>
              <a:buNone/>
            </a:pPr>
            <a:r>
              <a:rPr lang="nl-NL" sz="2400" dirty="0"/>
              <a:t>9</a:t>
            </a:r>
          </a:p>
          <a:p>
            <a:pPr marL="0" indent="0">
              <a:lnSpc>
                <a:spcPct val="100000"/>
              </a:lnSpc>
              <a:spcBef>
                <a:spcPts val="0"/>
              </a:spcBef>
              <a:buFont typeface="Arial" panose="020B0604020202020204" pitchFamily="34" charset="0"/>
              <a:buNone/>
            </a:pPr>
            <a:r>
              <a:rPr lang="nl-NL" sz="2400" dirty="0"/>
              <a:t>A</a:t>
            </a:r>
          </a:p>
          <a:p>
            <a:pPr marL="0" indent="0">
              <a:lnSpc>
                <a:spcPct val="100000"/>
              </a:lnSpc>
              <a:spcBef>
                <a:spcPts val="0"/>
              </a:spcBef>
              <a:buFont typeface="Arial" panose="020B0604020202020204" pitchFamily="34" charset="0"/>
              <a:buNone/>
            </a:pPr>
            <a:r>
              <a:rPr lang="nl-NL" sz="2400" dirty="0"/>
              <a:t>B</a:t>
            </a:r>
          </a:p>
          <a:p>
            <a:pPr marL="0" indent="0">
              <a:lnSpc>
                <a:spcPct val="100000"/>
              </a:lnSpc>
              <a:spcBef>
                <a:spcPts val="0"/>
              </a:spcBef>
              <a:buFont typeface="Arial" panose="020B0604020202020204" pitchFamily="34" charset="0"/>
              <a:buNone/>
            </a:pPr>
            <a:r>
              <a:rPr lang="nl-NL" sz="2400" dirty="0"/>
              <a:t>C</a:t>
            </a:r>
          </a:p>
          <a:p>
            <a:pPr marL="0" indent="0">
              <a:lnSpc>
                <a:spcPct val="100000"/>
              </a:lnSpc>
              <a:spcBef>
                <a:spcPts val="0"/>
              </a:spcBef>
              <a:buFont typeface="Arial" panose="020B0604020202020204" pitchFamily="34" charset="0"/>
              <a:buNone/>
            </a:pPr>
            <a:r>
              <a:rPr lang="nl-NL" sz="2400" dirty="0"/>
              <a:t>D</a:t>
            </a:r>
          </a:p>
          <a:p>
            <a:pPr marL="0" indent="0">
              <a:lnSpc>
                <a:spcPct val="100000"/>
              </a:lnSpc>
              <a:spcBef>
                <a:spcPts val="0"/>
              </a:spcBef>
              <a:buFont typeface="Arial" panose="020B0604020202020204" pitchFamily="34" charset="0"/>
              <a:buNone/>
            </a:pPr>
            <a:r>
              <a:rPr lang="nl-NL" sz="2400" dirty="0"/>
              <a:t>E</a:t>
            </a:r>
          </a:p>
          <a:p>
            <a:pPr marL="0" indent="0">
              <a:lnSpc>
                <a:spcPct val="100000"/>
              </a:lnSpc>
              <a:spcBef>
                <a:spcPts val="0"/>
              </a:spcBef>
              <a:buFont typeface="Arial" panose="020B0604020202020204" pitchFamily="34" charset="0"/>
              <a:buNone/>
            </a:pPr>
            <a:r>
              <a:rPr lang="nl-NL" sz="2400" dirty="0"/>
              <a:t>F</a:t>
            </a:r>
          </a:p>
          <a:p>
            <a:pPr marL="0" indent="0">
              <a:lnSpc>
                <a:spcPct val="100000"/>
              </a:lnSpc>
              <a:spcBef>
                <a:spcPts val="0"/>
              </a:spcBef>
              <a:buFont typeface="Arial" panose="020B0604020202020204" pitchFamily="34" charset="0"/>
              <a:buNone/>
            </a:pPr>
            <a:endParaRPr lang="nl-NL" sz="2400" dirty="0"/>
          </a:p>
        </p:txBody>
      </p:sp>
      <p:sp>
        <p:nvSpPr>
          <p:cNvPr id="53" name="Ovaal 52">
            <a:extLst>
              <a:ext uri="{FF2B5EF4-FFF2-40B4-BE49-F238E27FC236}">
                <a16:creationId xmlns:a16="http://schemas.microsoft.com/office/drawing/2014/main" id="{DFF2BA6A-79E4-A641-95F8-C348AE690907}"/>
              </a:ext>
            </a:extLst>
          </p:cNvPr>
          <p:cNvSpPr/>
          <p:nvPr/>
        </p:nvSpPr>
        <p:spPr>
          <a:xfrm>
            <a:off x="5041313"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a:extLst>
              <a:ext uri="{FF2B5EF4-FFF2-40B4-BE49-F238E27FC236}">
                <a16:creationId xmlns:a16="http://schemas.microsoft.com/office/drawing/2014/main" id="{042199E4-6C13-774E-ADE3-DCD1D82A6717}"/>
              </a:ext>
            </a:extLst>
          </p:cNvPr>
          <p:cNvSpPr/>
          <p:nvPr/>
        </p:nvSpPr>
        <p:spPr>
          <a:xfrm>
            <a:off x="4488697" y="2978832"/>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al 59">
            <a:extLst>
              <a:ext uri="{FF2B5EF4-FFF2-40B4-BE49-F238E27FC236}">
                <a16:creationId xmlns:a16="http://schemas.microsoft.com/office/drawing/2014/main" id="{D98B5A5F-BFB1-B141-AC52-85019CCF0E93}"/>
              </a:ext>
            </a:extLst>
          </p:cNvPr>
          <p:cNvSpPr/>
          <p:nvPr/>
        </p:nvSpPr>
        <p:spPr>
          <a:xfrm>
            <a:off x="5834313" y="2978733"/>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al 60">
            <a:extLst>
              <a:ext uri="{FF2B5EF4-FFF2-40B4-BE49-F238E27FC236}">
                <a16:creationId xmlns:a16="http://schemas.microsoft.com/office/drawing/2014/main" id="{69FBF583-E38B-0D4C-80D7-4BE1428CF03B}"/>
              </a:ext>
            </a:extLst>
          </p:cNvPr>
          <p:cNvSpPr/>
          <p:nvPr/>
        </p:nvSpPr>
        <p:spPr>
          <a:xfrm>
            <a:off x="6105132" y="2708915"/>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al 61">
            <a:extLst>
              <a:ext uri="{FF2B5EF4-FFF2-40B4-BE49-F238E27FC236}">
                <a16:creationId xmlns:a16="http://schemas.microsoft.com/office/drawing/2014/main" id="{8F3634ED-53E8-8346-A23D-859DD0711CC9}"/>
              </a:ext>
            </a:extLst>
          </p:cNvPr>
          <p:cNvSpPr/>
          <p:nvPr/>
        </p:nvSpPr>
        <p:spPr>
          <a:xfrm>
            <a:off x="4785555" y="2685031"/>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al 62">
            <a:extLst>
              <a:ext uri="{FF2B5EF4-FFF2-40B4-BE49-F238E27FC236}">
                <a16:creationId xmlns:a16="http://schemas.microsoft.com/office/drawing/2014/main" id="{0B873546-7D20-9947-93FF-FAA42E171B5B}"/>
              </a:ext>
            </a:extLst>
          </p:cNvPr>
          <p:cNvSpPr/>
          <p:nvPr/>
        </p:nvSpPr>
        <p:spPr>
          <a:xfrm>
            <a:off x="5215239" y="2641673"/>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al 63">
            <a:extLst>
              <a:ext uri="{FF2B5EF4-FFF2-40B4-BE49-F238E27FC236}">
                <a16:creationId xmlns:a16="http://schemas.microsoft.com/office/drawing/2014/main" id="{59E831FE-FA5D-5F47-9B86-3730862473BB}"/>
              </a:ext>
            </a:extLst>
          </p:cNvPr>
          <p:cNvSpPr/>
          <p:nvPr/>
        </p:nvSpPr>
        <p:spPr>
          <a:xfrm>
            <a:off x="5726755" y="2642185"/>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al 64">
            <a:extLst>
              <a:ext uri="{FF2B5EF4-FFF2-40B4-BE49-F238E27FC236}">
                <a16:creationId xmlns:a16="http://schemas.microsoft.com/office/drawing/2014/main" id="{A398032A-812A-3640-86BD-99C900E7B521}"/>
              </a:ext>
            </a:extLst>
          </p:cNvPr>
          <p:cNvSpPr/>
          <p:nvPr/>
        </p:nvSpPr>
        <p:spPr>
          <a:xfrm>
            <a:off x="4758147" y="301901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Ovaal 65">
            <a:extLst>
              <a:ext uri="{FF2B5EF4-FFF2-40B4-BE49-F238E27FC236}">
                <a16:creationId xmlns:a16="http://schemas.microsoft.com/office/drawing/2014/main" id="{6D273C7D-C978-3E49-B07B-5CBD978189EA}"/>
              </a:ext>
            </a:extLst>
          </p:cNvPr>
          <p:cNvSpPr/>
          <p:nvPr/>
        </p:nvSpPr>
        <p:spPr>
          <a:xfrm>
            <a:off x="5215821" y="304826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Ovaal 66">
            <a:extLst>
              <a:ext uri="{FF2B5EF4-FFF2-40B4-BE49-F238E27FC236}">
                <a16:creationId xmlns:a16="http://schemas.microsoft.com/office/drawing/2014/main" id="{8F536827-DD74-B54F-907B-ED8E5002C622}"/>
              </a:ext>
            </a:extLst>
          </p:cNvPr>
          <p:cNvSpPr/>
          <p:nvPr/>
        </p:nvSpPr>
        <p:spPr>
          <a:xfrm>
            <a:off x="5472474" y="306196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84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Hexadecimaal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2800" dirty="0">
                        <a:solidFill>
                          <a:schemeClr val="bg2">
                            <a:lumMod val="75000"/>
                          </a:schemeClr>
                        </a:solidFill>
                      </a:endParaRP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23</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200" y="4999913"/>
            <a:ext cx="10515600"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Font typeface="Arial" panose="020B0604020202020204" pitchFamily="34" charset="0"/>
              <a:buNone/>
            </a:pPr>
            <a:r>
              <a:rPr lang="nl-NL" sz="2400" dirty="0"/>
              <a:t>Als je </a:t>
            </a:r>
            <a:r>
              <a:rPr lang="nl-NL" sz="2400" b="1" dirty="0">
                <a:solidFill>
                  <a:srgbClr val="FF0000"/>
                </a:solidFill>
              </a:rPr>
              <a:t>16</a:t>
            </a:r>
            <a:r>
              <a:rPr lang="nl-NL" sz="2400" dirty="0"/>
              <a:t> of meer hebt in een kolom, doe er dan 1 bij in de kolom links ervan</a:t>
            </a:r>
          </a:p>
        </p:txBody>
      </p:sp>
      <p:sp>
        <p:nvSpPr>
          <p:cNvPr id="11" name="Rechthoek 10">
            <a:extLst>
              <a:ext uri="{FF2B5EF4-FFF2-40B4-BE49-F238E27FC236}">
                <a16:creationId xmlns:a16="http://schemas.microsoft.com/office/drawing/2014/main" id="{ED745DED-AF10-6A4A-B108-1A1743B2B362}"/>
              </a:ext>
            </a:extLst>
          </p:cNvPr>
          <p:cNvSpPr/>
          <p:nvPr/>
        </p:nvSpPr>
        <p:spPr>
          <a:xfrm>
            <a:off x="5834166" y="2094022"/>
            <a:ext cx="3248005" cy="646331"/>
          </a:xfrm>
          <a:prstGeom prst="rect">
            <a:avLst/>
          </a:prstGeom>
        </p:spPr>
        <p:txBody>
          <a:bodyPr wrap="none">
            <a:spAutoFit/>
          </a:bodyPr>
          <a:lstStyle/>
          <a:p>
            <a:r>
              <a:rPr lang="nl-NL" sz="3600" dirty="0"/>
              <a:t>= 2130 decimaal</a:t>
            </a:r>
          </a:p>
        </p:txBody>
      </p:sp>
      <p:sp>
        <p:nvSpPr>
          <p:cNvPr id="12" name="Rechthoek 11">
            <a:extLst>
              <a:ext uri="{FF2B5EF4-FFF2-40B4-BE49-F238E27FC236}">
                <a16:creationId xmlns:a16="http://schemas.microsoft.com/office/drawing/2014/main" id="{B5FEE6BD-1F87-924B-8D3F-C54190E1ABAD}"/>
              </a:ext>
            </a:extLst>
          </p:cNvPr>
          <p:cNvSpPr/>
          <p:nvPr/>
        </p:nvSpPr>
        <p:spPr>
          <a:xfrm>
            <a:off x="5834166" y="2795481"/>
            <a:ext cx="3248005" cy="646331"/>
          </a:xfrm>
          <a:prstGeom prst="rect">
            <a:avLst/>
          </a:prstGeom>
        </p:spPr>
        <p:txBody>
          <a:bodyPr wrap="none">
            <a:spAutoFit/>
          </a:bodyPr>
          <a:lstStyle/>
          <a:p>
            <a:r>
              <a:rPr lang="nl-NL" sz="3600" dirty="0"/>
              <a:t>= 2389 decimaal</a:t>
            </a:r>
          </a:p>
        </p:txBody>
      </p:sp>
      <p:sp>
        <p:nvSpPr>
          <p:cNvPr id="13" name="Rechthoek 12">
            <a:extLst>
              <a:ext uri="{FF2B5EF4-FFF2-40B4-BE49-F238E27FC236}">
                <a16:creationId xmlns:a16="http://schemas.microsoft.com/office/drawing/2014/main" id="{FC92EA66-9F20-5F4B-A71B-569FA95EA794}"/>
              </a:ext>
            </a:extLst>
          </p:cNvPr>
          <p:cNvSpPr/>
          <p:nvPr/>
        </p:nvSpPr>
        <p:spPr>
          <a:xfrm>
            <a:off x="5834166" y="3546967"/>
            <a:ext cx="3248005" cy="646331"/>
          </a:xfrm>
          <a:prstGeom prst="rect">
            <a:avLst/>
          </a:prstGeom>
        </p:spPr>
        <p:txBody>
          <a:bodyPr wrap="none">
            <a:spAutoFit/>
          </a:bodyPr>
          <a:lstStyle/>
          <a:p>
            <a:r>
              <a:rPr lang="nl-NL" sz="3600" dirty="0"/>
              <a:t>= 4519 decimaal</a:t>
            </a:r>
          </a:p>
        </p:txBody>
      </p:sp>
    </p:spTree>
    <p:extLst>
      <p:ext uri="{BB962C8B-B14F-4D97-AF65-F5344CB8AC3E}">
        <p14:creationId xmlns:p14="http://schemas.microsoft.com/office/powerpoint/2010/main" val="215747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42F913A-CDDE-5F4B-998C-28458B3311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39718" y="0"/>
            <a:ext cx="1352282" cy="6468177"/>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Voorbeeld opgave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sz="3600" dirty="0"/>
              <a:t>B HEX = 11 DEC</a:t>
            </a:r>
          </a:p>
          <a:p>
            <a:pPr marL="514350" indent="-514350">
              <a:buFont typeface="+mj-lt"/>
              <a:buAutoNum type="alphaLcParenR"/>
            </a:pPr>
            <a:r>
              <a:rPr lang="nl-NL" sz="3600" dirty="0"/>
              <a:t>7 HEX = 7 DEC</a:t>
            </a:r>
          </a:p>
          <a:p>
            <a:pPr marL="514350" indent="-514350">
              <a:buFont typeface="+mj-lt"/>
              <a:buAutoNum type="alphaLcParenR"/>
            </a:pPr>
            <a:r>
              <a:rPr lang="nl-NL" sz="3600" dirty="0"/>
              <a:t>F HEX = 15 DEC</a:t>
            </a:r>
          </a:p>
          <a:p>
            <a:pPr marL="514350" indent="-514350">
              <a:buFont typeface="+mj-lt"/>
              <a:buAutoNum type="alphaLcParenR"/>
            </a:pPr>
            <a:r>
              <a:rPr lang="nl-NL" sz="3600" dirty="0"/>
              <a:t>20 HEX = 2x16 + 0x1 = 32 DEC</a:t>
            </a:r>
          </a:p>
          <a:p>
            <a:pPr marL="514350" indent="-514350">
              <a:buFont typeface="+mj-lt"/>
              <a:buAutoNum type="alphaLcParenR"/>
            </a:pPr>
            <a:r>
              <a:rPr lang="nl-NL" sz="3600" dirty="0"/>
              <a:t>2A HEX = 2x16 + Ax1 = 2x16 + 10x1 = 42 DEC</a:t>
            </a:r>
          </a:p>
          <a:p>
            <a:pPr marL="514350" indent="-514350">
              <a:buFont typeface="+mj-lt"/>
              <a:buAutoNum type="alphaLcParenR"/>
            </a:pPr>
            <a:r>
              <a:rPr lang="nl-NL" sz="3600" dirty="0"/>
              <a:t>11 DEC = 0x16 + 11x1 = 0x16 + Bx1 = 0B HEX</a:t>
            </a:r>
          </a:p>
          <a:p>
            <a:pPr marL="514350" indent="-514350">
              <a:buFont typeface="+mj-lt"/>
              <a:buAutoNum type="alphaLcParenR"/>
            </a:pPr>
            <a:r>
              <a:rPr lang="nl-NL" sz="3600" dirty="0"/>
              <a:t>110 DEC = 6x16 + (110-6x16) = 6x16 +14x1 = 6E HEX</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327343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92500" lnSpcReduction="20000"/>
          </a:bodyPr>
          <a:lstStyle/>
          <a:p>
            <a:pPr marL="514350" indent="-514350">
              <a:buFont typeface="+mj-lt"/>
              <a:buAutoNum type="alphaLcParenR"/>
            </a:pPr>
            <a:r>
              <a:rPr lang="nl-NL" sz="3600" dirty="0"/>
              <a:t>0F HEX = .. DEC</a:t>
            </a:r>
          </a:p>
          <a:p>
            <a:pPr marL="514350" indent="-514350">
              <a:buFont typeface="+mj-lt"/>
              <a:buAutoNum type="alphaLcParenR"/>
            </a:pPr>
            <a:r>
              <a:rPr lang="nl-NL" sz="3600" dirty="0"/>
              <a:t>FF HEX = .. DEC</a:t>
            </a:r>
          </a:p>
          <a:p>
            <a:pPr marL="514350" indent="-514350">
              <a:buFont typeface="+mj-lt"/>
              <a:buAutoNum type="alphaLcParenR"/>
            </a:pPr>
            <a:r>
              <a:rPr lang="nl-NL" sz="3600" dirty="0"/>
              <a:t>A3 HEX = .. DEC</a:t>
            </a:r>
          </a:p>
          <a:p>
            <a:pPr marL="514350" indent="-514350">
              <a:buFont typeface="+mj-lt"/>
              <a:buAutoNum type="alphaLcParenR"/>
            </a:pPr>
            <a:r>
              <a:rPr lang="nl-NL" sz="3600" dirty="0"/>
              <a:t>10 HEX = .. DEC</a:t>
            </a:r>
          </a:p>
          <a:p>
            <a:pPr marL="514350" indent="-514350">
              <a:buFont typeface="+mj-lt"/>
              <a:buAutoNum type="alphaLcParenR"/>
            </a:pPr>
            <a:r>
              <a:rPr lang="nl-NL" sz="3600" dirty="0"/>
              <a:t>12 DEC = .. HEX</a:t>
            </a:r>
          </a:p>
          <a:p>
            <a:pPr marL="514350" indent="-514350">
              <a:buFont typeface="+mj-lt"/>
              <a:buAutoNum type="alphaLcParenR"/>
            </a:pPr>
            <a:r>
              <a:rPr lang="nl-NL" sz="3600" dirty="0"/>
              <a:t>16 DEC = .. HEX</a:t>
            </a:r>
          </a:p>
          <a:p>
            <a:pPr marL="514350" indent="-514350">
              <a:buFont typeface="+mj-lt"/>
              <a:buAutoNum type="alphaLcParenR"/>
            </a:pPr>
            <a:r>
              <a:rPr lang="nl-NL" sz="3600" dirty="0"/>
              <a:t>32 DEC = .. HEX</a:t>
            </a:r>
          </a:p>
          <a:p>
            <a:pPr marL="514350" indent="-514350">
              <a:buFont typeface="+mj-lt"/>
              <a:buAutoNum type="alphaLcParenR"/>
            </a:pPr>
            <a:r>
              <a:rPr lang="nl-NL" sz="3600" dirty="0"/>
              <a:t>38 DEC = .. HEX</a:t>
            </a:r>
          </a:p>
          <a:p>
            <a:pPr marL="514350" indent="-514350">
              <a:buFont typeface="+mj-lt"/>
              <a:buAutoNum type="alphaLcParenR"/>
            </a:pPr>
            <a:r>
              <a:rPr lang="nl-NL" sz="3600" dirty="0"/>
              <a:t>112 DEC = .. HEX</a:t>
            </a:r>
          </a:p>
          <a:p>
            <a:pPr marL="514350" indent="-514350">
              <a:buFont typeface="+mj-lt"/>
              <a:buAutoNum type="alphaLcParenR"/>
            </a:pPr>
            <a:r>
              <a:rPr lang="nl-NL" sz="3600" dirty="0"/>
              <a:t>122 DEC = .. HEX</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47119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normAutofit/>
          </a:bodyPr>
          <a:lstStyle/>
          <a:p>
            <a:r>
              <a:rPr lang="nl-NL" dirty="0"/>
              <a:t>Oefenopgave hexadecimaal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70000" lnSpcReduction="20000"/>
          </a:bodyPr>
          <a:lstStyle/>
          <a:p>
            <a:pPr marL="514350" indent="-514350">
              <a:buFont typeface="+mj-lt"/>
              <a:buAutoNum type="alphaLcParenR"/>
            </a:pPr>
            <a:r>
              <a:rPr lang="nl-NL" sz="3600" dirty="0"/>
              <a:t>0F HEX = 15x1 DEC</a:t>
            </a:r>
          </a:p>
          <a:p>
            <a:pPr marL="514350" indent="-514350">
              <a:buFont typeface="+mj-lt"/>
              <a:buAutoNum type="alphaLcParenR"/>
            </a:pPr>
            <a:r>
              <a:rPr lang="nl-NL" sz="3600" dirty="0"/>
              <a:t>FF HEX = 15x16+15x1 = 255 DEC</a:t>
            </a:r>
          </a:p>
          <a:p>
            <a:pPr marL="514350" indent="-514350">
              <a:buFont typeface="+mj-lt"/>
              <a:buAutoNum type="alphaLcParenR"/>
            </a:pPr>
            <a:r>
              <a:rPr lang="nl-NL" sz="3600" dirty="0"/>
              <a:t>A3 HEX = 10x16+3x1 = 163 DEC</a:t>
            </a:r>
          </a:p>
          <a:p>
            <a:pPr marL="514350" indent="-514350">
              <a:buFont typeface="+mj-lt"/>
              <a:buAutoNum type="alphaLcParenR"/>
            </a:pPr>
            <a:r>
              <a:rPr lang="nl-NL" sz="3600" dirty="0"/>
              <a:t>10 HEX = 1x16+0x1 = 16 DEC</a:t>
            </a:r>
          </a:p>
          <a:p>
            <a:pPr marL="514350" indent="-514350">
              <a:buFont typeface="+mj-lt"/>
              <a:buAutoNum type="alphaLcParenR"/>
            </a:pPr>
            <a:r>
              <a:rPr lang="nl-NL" sz="3600" dirty="0"/>
              <a:t>12 DEC = C HEX</a:t>
            </a:r>
          </a:p>
          <a:p>
            <a:pPr marL="514350" indent="-514350">
              <a:buFont typeface="+mj-lt"/>
              <a:buAutoNum type="alphaLcParenR"/>
            </a:pPr>
            <a:r>
              <a:rPr lang="nl-NL" sz="3600" dirty="0"/>
              <a:t>16 DEC = 1x16 + 0x1 = 10 HEX</a:t>
            </a:r>
          </a:p>
          <a:p>
            <a:pPr marL="514350" indent="-514350">
              <a:buFont typeface="+mj-lt"/>
              <a:buAutoNum type="alphaLcParenR"/>
            </a:pPr>
            <a:r>
              <a:rPr lang="nl-NL" sz="3600" dirty="0"/>
              <a:t>32 DEC = 2x16 + 0x1 = 20 HEX</a:t>
            </a:r>
          </a:p>
          <a:p>
            <a:pPr marL="514350" indent="-514350">
              <a:buFont typeface="+mj-lt"/>
              <a:buAutoNum type="alphaLcParenR"/>
            </a:pPr>
            <a:r>
              <a:rPr lang="nl-NL" sz="3600" dirty="0"/>
              <a:t>38 DEC = 2x16 + 6x1 = 26 HEX</a:t>
            </a:r>
          </a:p>
          <a:p>
            <a:pPr marL="514350" indent="-514350">
              <a:buFont typeface="+mj-lt"/>
              <a:buAutoNum type="alphaLcParenR"/>
            </a:pPr>
            <a:r>
              <a:rPr lang="nl-NL" sz="3600" dirty="0"/>
              <a:t>112 DEC = 7x16 + 0x1 = 70 HEX</a:t>
            </a:r>
            <a:br>
              <a:rPr lang="nl-NL" sz="3600" dirty="0"/>
            </a:br>
            <a:r>
              <a:rPr lang="nl-NL" sz="3600" dirty="0"/>
              <a:t>112 – 7x16 = 0</a:t>
            </a:r>
          </a:p>
          <a:p>
            <a:pPr marL="514350" indent="-514350">
              <a:buFont typeface="+mj-lt"/>
              <a:buAutoNum type="alphaLcParenR"/>
            </a:pPr>
            <a:r>
              <a:rPr lang="nl-NL" sz="3600" dirty="0"/>
              <a:t>122 DEC = 7x16 + 10x1 = 7x16 +Ax1 = 7A HEX</a:t>
            </a:r>
            <a:br>
              <a:rPr lang="nl-NL" sz="3600" dirty="0"/>
            </a:br>
            <a:r>
              <a:rPr lang="nl-NL" sz="3600" dirty="0"/>
              <a:t>122/16 = 7,…</a:t>
            </a:r>
            <a:br>
              <a:rPr lang="nl-NL" sz="3600" dirty="0"/>
            </a:br>
            <a:r>
              <a:rPr lang="nl-NL" sz="3600" dirty="0"/>
              <a:t>122 – 7x16 = 122-112=10</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2675701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Extra oefenopgaven (+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lstStyle/>
          <a:p>
            <a:pPr marL="514350" indent="-514350">
              <a:buFont typeface="+mj-lt"/>
              <a:buAutoNum type="alphaLcParenR"/>
            </a:pPr>
            <a:r>
              <a:rPr lang="nl-NL" dirty="0"/>
              <a:t>00001111 BIN + 00001111 BIN = 00011110 BIN = 30 DEC</a:t>
            </a:r>
          </a:p>
          <a:p>
            <a:pPr marL="514350" indent="-514350">
              <a:buFont typeface="+mj-lt"/>
              <a:buAutoNum type="alphaLcParenR"/>
            </a:pPr>
            <a:r>
              <a:rPr lang="nl-NL" dirty="0"/>
              <a:t>00001111 BIN – 00000010 BIN = 00001101 BIN = 13 DEC</a:t>
            </a:r>
          </a:p>
          <a:p>
            <a:pPr marL="514350" indent="-514350">
              <a:buFont typeface="+mj-lt"/>
              <a:buAutoNum type="alphaLcParenR"/>
            </a:pPr>
            <a:r>
              <a:rPr lang="nl-NL" dirty="0"/>
              <a:t>10000000 BIN – 00000001 BIN = 01111111 BIN = 127 DEC</a:t>
            </a:r>
          </a:p>
          <a:p>
            <a:pPr marL="514350" indent="-514350">
              <a:buFont typeface="+mj-lt"/>
              <a:buAutoNum type="alphaLcParenR"/>
            </a:pPr>
            <a:r>
              <a:rPr lang="nl-NL" dirty="0"/>
              <a:t>AA HEX + 14 HEX = BF HEX = 191 DEC</a:t>
            </a:r>
          </a:p>
          <a:p>
            <a:pPr marL="514350" indent="-514350">
              <a:buFont typeface="+mj-lt"/>
              <a:buAutoNum type="alphaLcParenR"/>
            </a:pPr>
            <a:r>
              <a:rPr lang="nl-NL" dirty="0"/>
              <a:t>FF HEX – AA HEX = 55 HEX = 85 DEC</a:t>
            </a:r>
          </a:p>
          <a:p>
            <a:pPr marL="514350" indent="-514350">
              <a:buFont typeface="+mj-lt"/>
              <a:buAutoNum type="alphaLcParenR"/>
            </a:pPr>
            <a:r>
              <a:rPr lang="nl-NL" dirty="0"/>
              <a:t>100 DEC = 01100100 BIN</a:t>
            </a:r>
          </a:p>
          <a:p>
            <a:pPr marL="514350" indent="-514350">
              <a:buFont typeface="+mj-lt"/>
              <a:buAutoNum type="alphaLcParenR"/>
            </a:pPr>
            <a:r>
              <a:rPr lang="nl-NL" dirty="0"/>
              <a:t>200 DEC = C8 HEX</a:t>
            </a:r>
          </a:p>
          <a:p>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OPGAVEN</a:t>
            </a:r>
          </a:p>
        </p:txBody>
      </p:sp>
    </p:spTree>
    <p:extLst>
      <p:ext uri="{BB962C8B-B14F-4D97-AF65-F5344CB8AC3E}">
        <p14:creationId xmlns:p14="http://schemas.microsoft.com/office/powerpoint/2010/main" val="356900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AC5B1-A5F6-A741-A1D6-56ACBDF27719}"/>
              </a:ext>
            </a:extLst>
          </p:cNvPr>
          <p:cNvSpPr>
            <a:spLocks noGrp="1"/>
          </p:cNvSpPr>
          <p:nvPr>
            <p:ph type="title"/>
          </p:nvPr>
        </p:nvSpPr>
        <p:spPr/>
        <p:txBody>
          <a:bodyPr/>
          <a:lstStyle/>
          <a:p>
            <a:r>
              <a:rPr lang="nl-NL" dirty="0"/>
              <a:t>Samenvatting</a:t>
            </a:r>
          </a:p>
        </p:txBody>
      </p:sp>
      <p:sp>
        <p:nvSpPr>
          <p:cNvPr id="3" name="Tijdelijke aanduiding voor inhoud 2">
            <a:extLst>
              <a:ext uri="{FF2B5EF4-FFF2-40B4-BE49-F238E27FC236}">
                <a16:creationId xmlns:a16="http://schemas.microsoft.com/office/drawing/2014/main" id="{7E78DF83-9682-E645-A92F-3276F1CA27BE}"/>
              </a:ext>
            </a:extLst>
          </p:cNvPr>
          <p:cNvSpPr>
            <a:spLocks noGrp="1"/>
          </p:cNvSpPr>
          <p:nvPr>
            <p:ph idx="1"/>
          </p:nvPr>
        </p:nvSpPr>
        <p:spPr/>
        <p:txBody>
          <a:bodyPr>
            <a:normAutofit fontScale="85000" lnSpcReduction="20000"/>
          </a:bodyPr>
          <a:lstStyle/>
          <a:p>
            <a:pPr marL="0" indent="0">
              <a:buNone/>
            </a:pPr>
            <a:r>
              <a:rPr lang="nl-NL" b="1" u="sng" dirty="0"/>
              <a:t>Decimaal talstelsel </a:t>
            </a:r>
            <a:r>
              <a:rPr lang="nl-NL" dirty="0"/>
              <a:t>= getallen notatie op basis van het grondtal 10</a:t>
            </a:r>
          </a:p>
          <a:p>
            <a:r>
              <a:rPr lang="nl-NL" dirty="0"/>
              <a:t>Maximaal 9 knikkers per bak</a:t>
            </a:r>
          </a:p>
          <a:p>
            <a:r>
              <a:rPr lang="nl-NL" dirty="0"/>
              <a:t>Bak naar links = vermenigvuldigen met 10</a:t>
            </a:r>
          </a:p>
          <a:p>
            <a:pPr marL="0" indent="0">
              <a:buNone/>
            </a:pPr>
            <a:endParaRPr lang="nl-NL" dirty="0"/>
          </a:p>
          <a:p>
            <a:pPr marL="0" indent="0">
              <a:buNone/>
            </a:pPr>
            <a:r>
              <a:rPr lang="nl-NL" b="1" u="sng" dirty="0"/>
              <a:t>Binair talstelsel </a:t>
            </a:r>
            <a:r>
              <a:rPr lang="nl-NL" dirty="0"/>
              <a:t>= getallen notatie op basis van het grondtal 2</a:t>
            </a:r>
          </a:p>
          <a:p>
            <a:r>
              <a:rPr lang="nl-NL" dirty="0"/>
              <a:t>0 of 1 knikker in een bak</a:t>
            </a:r>
          </a:p>
          <a:p>
            <a:r>
              <a:rPr lang="nl-NL" dirty="0"/>
              <a:t>Bak naar links = vermenigvuldigen met 2</a:t>
            </a:r>
          </a:p>
          <a:p>
            <a:pPr marL="0" indent="0">
              <a:buNone/>
            </a:pPr>
            <a:endParaRPr lang="nl-NL" dirty="0"/>
          </a:p>
          <a:p>
            <a:pPr marL="0" indent="0">
              <a:buNone/>
            </a:pPr>
            <a:r>
              <a:rPr lang="nl-NL" b="1" u="sng" dirty="0"/>
              <a:t>Hexadecimaal talstelsel </a:t>
            </a:r>
            <a:r>
              <a:rPr lang="nl-NL" dirty="0"/>
              <a:t>= getallen notatie op basis van het grondtal 16</a:t>
            </a:r>
          </a:p>
          <a:p>
            <a:r>
              <a:rPr lang="nl-NL" dirty="0"/>
              <a:t>Maximaal 15 knikkers per bak</a:t>
            </a:r>
          </a:p>
          <a:p>
            <a:r>
              <a:rPr lang="nl-NL" dirty="0"/>
              <a:t>Bak naar links = vermenigvuldigen met 16</a:t>
            </a:r>
          </a:p>
          <a:p>
            <a:r>
              <a:rPr lang="nl-NL" dirty="0"/>
              <a:t>Omdat we maar 10 cijfers hebben, gebruiken we de letters A t/m F </a:t>
            </a:r>
            <a:br>
              <a:rPr lang="nl-NL" dirty="0"/>
            </a:br>
            <a:r>
              <a:rPr lang="nl-NL" dirty="0"/>
              <a:t>(als er 10 t/m 15 knikkers in een bak zitten)</a:t>
            </a: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BB2F01CD-5857-9C42-B719-4510F67CA3E6}"/>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DC8E2F42-005C-F04C-9808-6740520F27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228A0-0E3F-7948-943B-1277750625DC}"/>
              </a:ext>
            </a:extLst>
          </p:cNvPr>
          <p:cNvSpPr>
            <a:spLocks noGrp="1"/>
          </p:cNvSpPr>
          <p:nvPr>
            <p:ph type="sldNum" sz="quarter" idx="12"/>
          </p:nvPr>
        </p:nvSpPr>
        <p:spPr/>
        <p:txBody>
          <a:bodyPr/>
          <a:lstStyle/>
          <a:p>
            <a:fld id="{0AAEF2E2-A082-486B-BCC1-A4B8E9CF05F7}" type="slidenum">
              <a:rPr lang="nl-NL" smtClean="0"/>
              <a:t>28</a:t>
            </a:fld>
            <a:endParaRPr lang="nl-NL"/>
          </a:p>
        </p:txBody>
      </p:sp>
      <p:sp>
        <p:nvSpPr>
          <p:cNvPr id="7" name="Tijdelijke aanduiding voor tekst 6">
            <a:extLst>
              <a:ext uri="{FF2B5EF4-FFF2-40B4-BE49-F238E27FC236}">
                <a16:creationId xmlns:a16="http://schemas.microsoft.com/office/drawing/2014/main" id="{4A3F2BCE-8DD4-3841-9FF1-89DC7DE3084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384709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BD9E1-3907-6546-A8C0-9173E4FBC71F}"/>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8D602340-83BA-6742-B5D6-BD6E7A0BE8D1}"/>
              </a:ext>
            </a:extLst>
          </p:cNvPr>
          <p:cNvSpPr>
            <a:spLocks noGrp="1"/>
          </p:cNvSpPr>
          <p:nvPr>
            <p:ph idx="1"/>
          </p:nvPr>
        </p:nvSpPr>
        <p:spPr/>
        <p:txBody>
          <a:bodyPr/>
          <a:lstStyle/>
          <a:p>
            <a:r>
              <a:rPr lang="nl-NL" dirty="0">
                <a:hlinkClick r:id="rId2"/>
              </a:rPr>
              <a:t>https://www.rapidtables.com/convert/number/index.html</a:t>
            </a:r>
            <a:endParaRPr lang="nl-NL" dirty="0"/>
          </a:p>
          <a:p>
            <a:endParaRPr lang="nl-NL" dirty="0"/>
          </a:p>
        </p:txBody>
      </p:sp>
      <p:sp>
        <p:nvSpPr>
          <p:cNvPr id="4" name="Tijdelijke aanduiding voor datum 3">
            <a:extLst>
              <a:ext uri="{FF2B5EF4-FFF2-40B4-BE49-F238E27FC236}">
                <a16:creationId xmlns:a16="http://schemas.microsoft.com/office/drawing/2014/main" id="{F47700D1-1234-684B-ACA2-0265AD04CF90}"/>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99926080-D4F9-1D4D-A672-65832B37DA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4EC8E7-B87A-D344-A6ED-243CF41DB8D6}"/>
              </a:ext>
            </a:extLst>
          </p:cNvPr>
          <p:cNvSpPr>
            <a:spLocks noGrp="1"/>
          </p:cNvSpPr>
          <p:nvPr>
            <p:ph type="sldNum" sz="quarter" idx="12"/>
          </p:nvPr>
        </p:nvSpPr>
        <p:spPr/>
        <p:txBody>
          <a:bodyPr/>
          <a:lstStyle/>
          <a:p>
            <a:fld id="{0AAEF2E2-A082-486B-BCC1-A4B8E9CF05F7}" type="slidenum">
              <a:rPr lang="nl-NL" smtClean="0"/>
              <a:t>29</a:t>
            </a:fld>
            <a:endParaRPr lang="nl-NL"/>
          </a:p>
        </p:txBody>
      </p:sp>
      <p:sp>
        <p:nvSpPr>
          <p:cNvPr id="7" name="Tijdelijke aanduiding voor tekst 6">
            <a:extLst>
              <a:ext uri="{FF2B5EF4-FFF2-40B4-BE49-F238E27FC236}">
                <a16:creationId xmlns:a16="http://schemas.microsoft.com/office/drawing/2014/main" id="{0D23D46A-4CDD-F246-9480-3E909C25FFFD}"/>
              </a:ext>
            </a:extLst>
          </p:cNvPr>
          <p:cNvSpPr>
            <a:spLocks noGrp="1"/>
          </p:cNvSpPr>
          <p:nvPr>
            <p:ph type="body" sz="quarter" idx="17"/>
          </p:nvPr>
        </p:nvSpPr>
        <p:spPr/>
        <p:txBody>
          <a:bodyPr/>
          <a:lstStyle/>
          <a:p>
            <a:endParaRPr lang="nl-NL"/>
          </a:p>
        </p:txBody>
      </p:sp>
      <p:pic>
        <p:nvPicPr>
          <p:cNvPr id="8" name="Afbeelding 7">
            <a:extLst>
              <a:ext uri="{FF2B5EF4-FFF2-40B4-BE49-F238E27FC236}">
                <a16:creationId xmlns:a16="http://schemas.microsoft.com/office/drawing/2014/main" id="{3D64EFEA-4C68-2842-91BB-1D5CE7B38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700" y="1663700"/>
            <a:ext cx="7581900" cy="5194300"/>
          </a:xfrm>
          <a:prstGeom prst="rect">
            <a:avLst/>
          </a:prstGeom>
        </p:spPr>
      </p:pic>
    </p:spTree>
    <p:extLst>
      <p:ext uri="{BB962C8B-B14F-4D97-AF65-F5344CB8AC3E}">
        <p14:creationId xmlns:p14="http://schemas.microsoft.com/office/powerpoint/2010/main" val="148630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03949C3E-0089-A940-9597-3E27017B0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Bits</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2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3</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67972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6D5F-96D0-2046-9875-C21FD1E69F66}"/>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98F668A9-FC74-B84C-A8CB-253C64B378E9}"/>
              </a:ext>
            </a:extLst>
          </p:cNvPr>
          <p:cNvSpPr>
            <a:spLocks noGrp="1"/>
          </p:cNvSpPr>
          <p:nvPr>
            <p:ph idx="1"/>
          </p:nvPr>
        </p:nvSpPr>
        <p:spPr/>
        <p:txBody>
          <a:bodyPr/>
          <a:lstStyle/>
          <a:p>
            <a:r>
              <a:rPr lang="nl-NL" u="sng" dirty="0">
                <a:hlinkClick r:id="rId2"/>
              </a:rPr>
              <a:t>https://games.penjee.com/binary-bonanza/</a:t>
            </a:r>
            <a:endParaRPr lang="nl-NL" dirty="0"/>
          </a:p>
        </p:txBody>
      </p:sp>
      <p:sp>
        <p:nvSpPr>
          <p:cNvPr id="4" name="Tijdelijke aanduiding voor datum 3">
            <a:extLst>
              <a:ext uri="{FF2B5EF4-FFF2-40B4-BE49-F238E27FC236}">
                <a16:creationId xmlns:a16="http://schemas.microsoft.com/office/drawing/2014/main" id="{F4A782CD-08FE-984D-91EA-5E7CA878F82D}"/>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27BACF40-80DB-8E43-A8E9-106823CA4C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7C8605-CB3B-8946-A196-8587E0A78903}"/>
              </a:ext>
            </a:extLst>
          </p:cNvPr>
          <p:cNvSpPr>
            <a:spLocks noGrp="1"/>
          </p:cNvSpPr>
          <p:nvPr>
            <p:ph type="sldNum" sz="quarter" idx="12"/>
          </p:nvPr>
        </p:nvSpPr>
        <p:spPr/>
        <p:txBody>
          <a:bodyPr/>
          <a:lstStyle/>
          <a:p>
            <a:fld id="{0AAEF2E2-A082-486B-BCC1-A4B8E9CF05F7}" type="slidenum">
              <a:rPr lang="nl-NL" smtClean="0"/>
              <a:t>30</a:t>
            </a:fld>
            <a:endParaRPr lang="nl-NL"/>
          </a:p>
        </p:txBody>
      </p:sp>
      <p:sp>
        <p:nvSpPr>
          <p:cNvPr id="7" name="Tijdelijke aanduiding voor tekst 6">
            <a:extLst>
              <a:ext uri="{FF2B5EF4-FFF2-40B4-BE49-F238E27FC236}">
                <a16:creationId xmlns:a16="http://schemas.microsoft.com/office/drawing/2014/main" id="{59667355-1A46-3B48-B8CD-3421FBB2BD2A}"/>
              </a:ext>
            </a:extLst>
          </p:cNvPr>
          <p:cNvSpPr>
            <a:spLocks noGrp="1"/>
          </p:cNvSpPr>
          <p:nvPr>
            <p:ph type="body" sz="quarter" idx="17"/>
          </p:nvPr>
        </p:nvSpPr>
        <p:spPr/>
        <p:txBody>
          <a:bodyPr/>
          <a:lstStyle/>
          <a:p>
            <a:endParaRPr lang="nl-NL" dirty="0"/>
          </a:p>
        </p:txBody>
      </p:sp>
      <p:pic>
        <p:nvPicPr>
          <p:cNvPr id="8" name="Afbeelding 7">
            <a:extLst>
              <a:ext uri="{FF2B5EF4-FFF2-40B4-BE49-F238E27FC236}">
                <a16:creationId xmlns:a16="http://schemas.microsoft.com/office/drawing/2014/main" id="{756873C3-8364-074E-91EF-CC1614A461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061" y="1722546"/>
            <a:ext cx="6785811" cy="4816366"/>
          </a:xfrm>
          <a:prstGeom prst="rect">
            <a:avLst/>
          </a:prstGeom>
        </p:spPr>
      </p:pic>
    </p:spTree>
    <p:extLst>
      <p:ext uri="{BB962C8B-B14F-4D97-AF65-F5344CB8AC3E}">
        <p14:creationId xmlns:p14="http://schemas.microsoft.com/office/powerpoint/2010/main" val="105680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Extra oefenopgaven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77500" lnSpcReduction="20000"/>
          </a:bodyPr>
          <a:lstStyle/>
          <a:p>
            <a:pPr marL="514350" indent="-514350">
              <a:buFont typeface="+mj-lt"/>
              <a:buAutoNum type="alphaLcParenR"/>
            </a:pPr>
            <a:r>
              <a:rPr lang="nl-NL" dirty="0"/>
              <a:t>00001111 BIN. .  DEC</a:t>
            </a:r>
          </a:p>
          <a:p>
            <a:pPr marL="971550" lvl="1" indent="-430213">
              <a:buNone/>
            </a:pPr>
            <a:r>
              <a:rPr lang="nl-NL" sz="1800" dirty="0"/>
              <a:t>Kom je er niet uit? Probeer dan eerst:</a:t>
            </a:r>
          </a:p>
          <a:p>
            <a:pPr marL="971550" lvl="1" indent="-430213">
              <a:buFont typeface="+mj-lt"/>
              <a:buAutoNum type="arabicPeriod"/>
            </a:pPr>
            <a:r>
              <a:rPr lang="nl-NL" sz="1800" dirty="0"/>
              <a:t>00000010 BIN = . . . . . . . . DEC </a:t>
            </a:r>
          </a:p>
          <a:p>
            <a:pPr marL="971550" lvl="1" indent="-430213">
              <a:buFont typeface="+mj-lt"/>
              <a:buAutoNum type="arabicPeriod"/>
            </a:pPr>
            <a:r>
              <a:rPr lang="nl-NL" sz="1800" dirty="0"/>
              <a:t>00000001 BIN = . . . . . . . . DEC </a:t>
            </a:r>
          </a:p>
          <a:p>
            <a:pPr marL="971550" lvl="1" indent="-430213">
              <a:buFont typeface="+mj-lt"/>
              <a:buAutoNum type="arabicPeriod"/>
            </a:pPr>
            <a:r>
              <a:rPr lang="nl-NL" sz="1800" dirty="0"/>
              <a:t>00000011 BIN = . . . . . . . . DEC </a:t>
            </a:r>
          </a:p>
          <a:p>
            <a:pPr marL="514350" indent="-514350">
              <a:buFont typeface="+mj-lt"/>
              <a:buAutoNum type="alphaLcParenR"/>
            </a:pPr>
            <a:r>
              <a:rPr lang="nl-NL" dirty="0"/>
              <a:t>00001111 BIN = . .  DEC</a:t>
            </a:r>
          </a:p>
          <a:p>
            <a:pPr marL="514350" indent="-514350">
              <a:buFont typeface="+mj-lt"/>
              <a:buAutoNum type="alphaLcParenR"/>
            </a:pPr>
            <a:r>
              <a:rPr lang="nl-NL" dirty="0"/>
              <a:t>10000000 BIN =. .  DEC</a:t>
            </a:r>
          </a:p>
          <a:p>
            <a:pPr marL="514350" indent="-514350">
              <a:buFont typeface="+mj-lt"/>
              <a:buAutoNum type="alphaLcParenR"/>
            </a:pPr>
            <a:r>
              <a:rPr lang="nl-NL" dirty="0"/>
              <a:t>AA HEX  = ... DEC</a:t>
            </a:r>
          </a:p>
          <a:p>
            <a:pPr marL="514350" indent="-514350">
              <a:buFont typeface="+mj-lt"/>
              <a:buAutoNum type="alphaLcParenR"/>
            </a:pPr>
            <a:r>
              <a:rPr lang="nl-NL" dirty="0"/>
              <a:t>14 HEX = ... DEC  </a:t>
            </a:r>
          </a:p>
          <a:p>
            <a:pPr marL="514350" indent="-514350">
              <a:buFont typeface="+mj-lt"/>
              <a:buAutoNum type="alphaLcParenR"/>
            </a:pPr>
            <a:r>
              <a:rPr lang="nl-NL" dirty="0"/>
              <a:t>FF HEX . . . DEC</a:t>
            </a:r>
          </a:p>
          <a:p>
            <a:pPr marL="514350" indent="-514350">
              <a:buFont typeface="+mj-lt"/>
              <a:buAutoNum type="alphaLcParenR"/>
            </a:pPr>
            <a:r>
              <a:rPr lang="nl-NL" dirty="0"/>
              <a:t>100 DEC = . . . . . . . . 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a:p>
            <a:pPr marL="514350" indent="-514350">
              <a:buFont typeface="+mj-lt"/>
              <a:buAutoNum type="alphaLcParenR"/>
            </a:pPr>
            <a:r>
              <a:rPr lang="nl-NL" dirty="0"/>
              <a:t>200 DEC = . . HEX</a:t>
            </a:r>
          </a:p>
          <a:p>
            <a:pPr marL="971550" lvl="1" indent="-430213">
              <a:buNone/>
            </a:pPr>
            <a:r>
              <a:rPr lang="nl-NL" sz="1900" dirty="0"/>
              <a:t>Kom je er niet uit? </a:t>
            </a:r>
          </a:p>
          <a:p>
            <a:pPr marL="971550" lvl="1" indent="-430213">
              <a:buNone/>
            </a:pPr>
            <a:r>
              <a:rPr lang="nl-NL" sz="1900" dirty="0"/>
              <a:t>Hoeveel keer 256, 16 en 1 heb je nodig?</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302324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8346DE9E-44E6-084D-B713-1CF989868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Kleuren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1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32</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91048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E9862-4D39-7041-A321-7B6E4D8E5CCE}"/>
              </a:ext>
            </a:extLst>
          </p:cNvPr>
          <p:cNvSpPr>
            <a:spLocks noGrp="1"/>
          </p:cNvSpPr>
          <p:nvPr>
            <p:ph type="title"/>
          </p:nvPr>
        </p:nvSpPr>
        <p:spPr/>
        <p:txBody>
          <a:bodyPr/>
          <a:lstStyle/>
          <a:p>
            <a:r>
              <a:rPr lang="nl-NL" dirty="0"/>
              <a:t>Welke kleur heeft zonlicht?</a:t>
            </a:r>
          </a:p>
        </p:txBody>
      </p:sp>
      <p:sp>
        <p:nvSpPr>
          <p:cNvPr id="13" name="Tijdelijke aanduiding voor tekst 12">
            <a:extLst>
              <a:ext uri="{FF2B5EF4-FFF2-40B4-BE49-F238E27FC236}">
                <a16:creationId xmlns:a16="http://schemas.microsoft.com/office/drawing/2014/main" id="{3CB7F930-DC53-6E49-BB11-BABBB5CCEEA4}"/>
              </a:ext>
            </a:extLst>
          </p:cNvPr>
          <p:cNvSpPr>
            <a:spLocks noGrp="1"/>
          </p:cNvSpPr>
          <p:nvPr>
            <p:ph type="body" idx="1"/>
          </p:nvPr>
        </p:nvSpPr>
        <p:spPr>
          <a:xfrm>
            <a:off x="839788" y="1368821"/>
            <a:ext cx="5157787" cy="1666801"/>
          </a:xfrm>
        </p:spPr>
        <p:txBody>
          <a:bodyPr anchor="t">
            <a:normAutofit/>
          </a:bodyPr>
          <a:lstStyle/>
          <a:p>
            <a:r>
              <a:rPr lang="nl-NL" b="0" dirty="0"/>
              <a:t>Onze hersenen denken dat zinlicht wit is, maar in werkelijkheid is zonlicht een mengsel van alle kleuren van de regenboog.</a:t>
            </a:r>
          </a:p>
        </p:txBody>
      </p:sp>
      <p:sp>
        <p:nvSpPr>
          <p:cNvPr id="14" name="Tijdelijke aanduiding voor tekst 13">
            <a:extLst>
              <a:ext uri="{FF2B5EF4-FFF2-40B4-BE49-F238E27FC236}">
                <a16:creationId xmlns:a16="http://schemas.microsoft.com/office/drawing/2014/main" id="{6A22CC4F-017F-E846-B1A4-59AE4631E2FD}"/>
              </a:ext>
            </a:extLst>
          </p:cNvPr>
          <p:cNvSpPr>
            <a:spLocks noGrp="1"/>
          </p:cNvSpPr>
          <p:nvPr>
            <p:ph type="body" sz="quarter" idx="3"/>
          </p:nvPr>
        </p:nvSpPr>
        <p:spPr>
          <a:xfrm>
            <a:off x="6172200" y="1368821"/>
            <a:ext cx="5183188" cy="1666801"/>
          </a:xfrm>
        </p:spPr>
        <p:txBody>
          <a:bodyPr anchor="t">
            <a:normAutofit/>
          </a:bodyPr>
          <a:lstStyle/>
          <a:p>
            <a:r>
              <a:rPr lang="nl-NL" b="0" dirty="0"/>
              <a:t>Een ledlamp geeft een andere mengkleur wit dan zonlicht, maar het menselijk oog ziet bijna geen verschil met zonlicht</a:t>
            </a:r>
          </a:p>
        </p:txBody>
      </p:sp>
      <p:sp>
        <p:nvSpPr>
          <p:cNvPr id="4" name="Tijdelijke aanduiding voor datum 3">
            <a:extLst>
              <a:ext uri="{FF2B5EF4-FFF2-40B4-BE49-F238E27FC236}">
                <a16:creationId xmlns:a16="http://schemas.microsoft.com/office/drawing/2014/main" id="{08038959-67E5-8841-9B8B-64E2AAF50FD6}"/>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D77031C0-F689-3E4D-B20C-7225FBB2C183}"/>
              </a:ext>
            </a:extLst>
          </p:cNvPr>
          <p:cNvSpPr>
            <a:spLocks noGrp="1"/>
          </p:cNvSpPr>
          <p:nvPr>
            <p:ph type="ftr" sz="quarter" idx="11"/>
          </p:nvPr>
        </p:nvSpPr>
        <p:spPr>
          <a:xfrm>
            <a:off x="1999281" y="6424777"/>
            <a:ext cx="8193438" cy="228272"/>
          </a:xfrm>
        </p:spPr>
        <p:txBody>
          <a:bodyPr/>
          <a:lstStyle/>
          <a:p>
            <a:r>
              <a:rPr lang="nl-NL" dirty="0"/>
              <a:t>Bron plaatje: http://</a:t>
            </a:r>
            <a:r>
              <a:rPr lang="nl-NL" dirty="0" err="1"/>
              <a:t>www.faro.it</a:t>
            </a:r>
            <a:r>
              <a:rPr lang="nl-NL" dirty="0"/>
              <a:t>/en/</a:t>
            </a:r>
            <a:r>
              <a:rPr lang="nl-NL" dirty="0" err="1"/>
              <a:t>products</a:t>
            </a:r>
            <a:r>
              <a:rPr lang="nl-NL" dirty="0"/>
              <a:t>/</a:t>
            </a:r>
            <a:r>
              <a:rPr lang="nl-NL" dirty="0" err="1"/>
              <a:t>illumination</a:t>
            </a:r>
            <a:r>
              <a:rPr lang="nl-NL" dirty="0"/>
              <a:t>/</a:t>
            </a:r>
            <a:r>
              <a:rPr lang="nl-NL" dirty="0" err="1"/>
              <a:t>dental</a:t>
            </a:r>
            <a:r>
              <a:rPr lang="nl-NL" dirty="0"/>
              <a:t>-led-light-</a:t>
            </a:r>
            <a:r>
              <a:rPr lang="nl-NL" dirty="0" err="1"/>
              <a:t>alya</a:t>
            </a:r>
            <a:r>
              <a:rPr lang="nl-NL" dirty="0"/>
              <a:t>/</a:t>
            </a:r>
          </a:p>
        </p:txBody>
      </p:sp>
      <p:sp>
        <p:nvSpPr>
          <p:cNvPr id="6" name="Tijdelijke aanduiding voor dianummer 5">
            <a:extLst>
              <a:ext uri="{FF2B5EF4-FFF2-40B4-BE49-F238E27FC236}">
                <a16:creationId xmlns:a16="http://schemas.microsoft.com/office/drawing/2014/main" id="{37DF9A6A-01FD-8043-B3CE-03D481B4EC0F}"/>
              </a:ext>
            </a:extLst>
          </p:cNvPr>
          <p:cNvSpPr>
            <a:spLocks noGrp="1"/>
          </p:cNvSpPr>
          <p:nvPr>
            <p:ph type="sldNum" sz="quarter" idx="12"/>
          </p:nvPr>
        </p:nvSpPr>
        <p:spPr/>
        <p:txBody>
          <a:bodyPr/>
          <a:lstStyle/>
          <a:p>
            <a:fld id="{0AAEF2E2-A082-486B-BCC1-A4B8E9CF05F7}" type="slidenum">
              <a:rPr lang="nl-NL" smtClean="0"/>
              <a:t>33</a:t>
            </a:fld>
            <a:endParaRPr lang="nl-NL"/>
          </a:p>
        </p:txBody>
      </p:sp>
      <p:pic>
        <p:nvPicPr>
          <p:cNvPr id="8" name="Afbeelding 7">
            <a:extLst>
              <a:ext uri="{FF2B5EF4-FFF2-40B4-BE49-F238E27FC236}">
                <a16:creationId xmlns:a16="http://schemas.microsoft.com/office/drawing/2014/main" id="{47CF5C05-B5BA-E14C-91C5-C90BA9BB24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413" y="3394129"/>
            <a:ext cx="9962324" cy="2603715"/>
          </a:xfrm>
          <a:prstGeom prst="rect">
            <a:avLst/>
          </a:prstGeom>
        </p:spPr>
      </p:pic>
      <p:sp>
        <p:nvSpPr>
          <p:cNvPr id="16" name="Tijdelijke aanduiding voor tekst 12">
            <a:extLst>
              <a:ext uri="{FF2B5EF4-FFF2-40B4-BE49-F238E27FC236}">
                <a16:creationId xmlns:a16="http://schemas.microsoft.com/office/drawing/2014/main" id="{2ECD2F30-9148-3346-8C04-FA2FF14722E6}"/>
              </a:ext>
            </a:extLst>
          </p:cNvPr>
          <p:cNvSpPr txBox="1">
            <a:spLocks/>
          </p:cNvSpPr>
          <p:nvPr/>
        </p:nvSpPr>
        <p:spPr>
          <a:xfrm>
            <a:off x="837208" y="3117551"/>
            <a:ext cx="5157787" cy="60204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b="0" dirty="0"/>
              <a:t>Wit licht van de zon:</a:t>
            </a:r>
          </a:p>
        </p:txBody>
      </p:sp>
      <p:sp>
        <p:nvSpPr>
          <p:cNvPr id="17" name="Tijdelijke aanduiding voor tekst 13">
            <a:extLst>
              <a:ext uri="{FF2B5EF4-FFF2-40B4-BE49-F238E27FC236}">
                <a16:creationId xmlns:a16="http://schemas.microsoft.com/office/drawing/2014/main" id="{2F1E7B41-C946-1F44-B801-7C6DAAC356CA}"/>
              </a:ext>
            </a:extLst>
          </p:cNvPr>
          <p:cNvSpPr txBox="1">
            <a:spLocks/>
          </p:cNvSpPr>
          <p:nvPr/>
        </p:nvSpPr>
        <p:spPr>
          <a:xfrm>
            <a:off x="6169620" y="3117551"/>
            <a:ext cx="5183188" cy="60204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b="0" dirty="0"/>
              <a:t>Wit licht van een </a:t>
            </a:r>
            <a:r>
              <a:rPr lang="nl-NL" b="0" dirty="0" err="1"/>
              <a:t>LED-lamp</a:t>
            </a:r>
            <a:r>
              <a:rPr lang="nl-NL" b="0" dirty="0"/>
              <a:t>:</a:t>
            </a:r>
          </a:p>
        </p:txBody>
      </p:sp>
      <p:sp>
        <p:nvSpPr>
          <p:cNvPr id="21" name="Tijdelijke aanduiding voor tekst 6">
            <a:extLst>
              <a:ext uri="{FF2B5EF4-FFF2-40B4-BE49-F238E27FC236}">
                <a16:creationId xmlns:a16="http://schemas.microsoft.com/office/drawing/2014/main" id="{0ECB841E-6CF3-F34A-8CFE-0594264D60D9}"/>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spTree>
    <p:extLst>
      <p:ext uri="{BB962C8B-B14F-4D97-AF65-F5344CB8AC3E}">
        <p14:creationId xmlns:p14="http://schemas.microsoft.com/office/powerpoint/2010/main" val="63245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E9862-4D39-7041-A321-7B6E4D8E5CCE}"/>
              </a:ext>
            </a:extLst>
          </p:cNvPr>
          <p:cNvSpPr>
            <a:spLocks noGrp="1"/>
          </p:cNvSpPr>
          <p:nvPr>
            <p:ph type="title"/>
          </p:nvPr>
        </p:nvSpPr>
        <p:spPr/>
        <p:txBody>
          <a:bodyPr/>
          <a:lstStyle/>
          <a:p>
            <a:r>
              <a:rPr lang="nl-NL" dirty="0"/>
              <a:t>Hoeveel kleuren bestaan er?</a:t>
            </a:r>
          </a:p>
        </p:txBody>
      </p:sp>
      <p:sp>
        <p:nvSpPr>
          <p:cNvPr id="3" name="Tijdelijke aanduiding voor inhoud 2">
            <a:extLst>
              <a:ext uri="{FF2B5EF4-FFF2-40B4-BE49-F238E27FC236}">
                <a16:creationId xmlns:a16="http://schemas.microsoft.com/office/drawing/2014/main" id="{D5531C46-5F71-C341-B4F6-429547F15E5D}"/>
              </a:ext>
            </a:extLst>
          </p:cNvPr>
          <p:cNvSpPr>
            <a:spLocks noGrp="1"/>
          </p:cNvSpPr>
          <p:nvPr>
            <p:ph idx="1"/>
          </p:nvPr>
        </p:nvSpPr>
        <p:spPr/>
        <p:txBody>
          <a:bodyPr>
            <a:normAutofit lnSpcReduction="10000"/>
          </a:bodyPr>
          <a:lstStyle/>
          <a:p>
            <a:r>
              <a:rPr lang="nl-NL" dirty="0"/>
              <a:t>Er bestaat een ontelbaar aantal mengkleuren.</a:t>
            </a:r>
          </a:p>
          <a:p>
            <a:r>
              <a:rPr lang="nl-NL" dirty="0"/>
              <a:t>Elke mengkleur is een unieke combinatie van alle kleuren van de regenboog, elk in een eigen hoeveelheid.</a:t>
            </a:r>
          </a:p>
          <a:p>
            <a:r>
              <a:rPr lang="nl-NL" dirty="0"/>
              <a:t>Ons oog kan niet alle kleuren zien, maar onze hersenen zijn slim genoeg om ons te laten denken dat we alle kleuren kunnen zien.</a:t>
            </a:r>
          </a:p>
          <a:p>
            <a:r>
              <a:rPr lang="nl-NL" dirty="0"/>
              <a:t>Een kleurmodel is een versimpelde beschrijving van alle kleuren. </a:t>
            </a:r>
          </a:p>
          <a:p>
            <a:r>
              <a:rPr lang="nl-NL" dirty="0"/>
              <a:t>Met een kleurmodel kunnen we genoeg kleuren maken om te zorgen dat ons oog het verschil met echte kleuren bijna niet ziet en onze hersenen dus denken dat we alle kleuren kunnen maken.</a:t>
            </a:r>
          </a:p>
          <a:p>
            <a:r>
              <a:rPr lang="nl-NL" dirty="0"/>
              <a:t>Het voordeel van een kleurmodel is, dat we met een paar eenvoudige getallen kunnen aangeven welke kleur we bedoelen.</a:t>
            </a:r>
          </a:p>
        </p:txBody>
      </p:sp>
      <p:sp>
        <p:nvSpPr>
          <p:cNvPr id="4" name="Tijdelijke aanduiding voor datum 3">
            <a:extLst>
              <a:ext uri="{FF2B5EF4-FFF2-40B4-BE49-F238E27FC236}">
                <a16:creationId xmlns:a16="http://schemas.microsoft.com/office/drawing/2014/main" id="{08038959-67E5-8841-9B8B-64E2AAF50FD6}"/>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D77031C0-F689-3E4D-B20C-7225FBB2C1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DF9A6A-01FD-8043-B3CE-03D481B4EC0F}"/>
              </a:ext>
            </a:extLst>
          </p:cNvPr>
          <p:cNvSpPr>
            <a:spLocks noGrp="1"/>
          </p:cNvSpPr>
          <p:nvPr>
            <p:ph type="sldNum" sz="quarter" idx="12"/>
          </p:nvPr>
        </p:nvSpPr>
        <p:spPr/>
        <p:txBody>
          <a:bodyPr/>
          <a:lstStyle/>
          <a:p>
            <a:fld id="{0AAEF2E2-A082-486B-BCC1-A4B8E9CF05F7}" type="slidenum">
              <a:rPr lang="nl-NL" smtClean="0"/>
              <a:t>34</a:t>
            </a:fld>
            <a:endParaRPr lang="nl-NL"/>
          </a:p>
        </p:txBody>
      </p:sp>
      <p:sp>
        <p:nvSpPr>
          <p:cNvPr id="7" name="Tijdelijke aanduiding voor tekst 6">
            <a:extLst>
              <a:ext uri="{FF2B5EF4-FFF2-40B4-BE49-F238E27FC236}">
                <a16:creationId xmlns:a16="http://schemas.microsoft.com/office/drawing/2014/main" id="{E48AC5F7-DCB6-8F43-AE7D-990AEA41E734}"/>
              </a:ext>
            </a:extLst>
          </p:cNvPr>
          <p:cNvSpPr>
            <a:spLocks noGrp="1"/>
          </p:cNvSpPr>
          <p:nvPr>
            <p:ph type="body" sz="quarter" idx="17"/>
          </p:nvPr>
        </p:nvSpPr>
        <p:spPr/>
        <p:txBody>
          <a:bodyPr/>
          <a:lstStyle/>
          <a:p>
            <a:r>
              <a:rPr lang="nl-NL" dirty="0"/>
              <a:t>UITLEG</a:t>
            </a:r>
          </a:p>
        </p:txBody>
      </p:sp>
      <p:pic>
        <p:nvPicPr>
          <p:cNvPr id="10" name="Afbeelding 9">
            <a:extLst>
              <a:ext uri="{FF2B5EF4-FFF2-40B4-BE49-F238E27FC236}">
                <a16:creationId xmlns:a16="http://schemas.microsoft.com/office/drawing/2014/main" id="{374F2DCC-92E5-2647-89F4-27B7FC05C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11755"/>
            <a:ext cx="11353800" cy="340965"/>
          </a:xfrm>
          <a:prstGeom prst="rect">
            <a:avLst/>
          </a:prstGeom>
        </p:spPr>
      </p:pic>
    </p:spTree>
    <p:extLst>
      <p:ext uri="{BB962C8B-B14F-4D97-AF65-F5344CB8AC3E}">
        <p14:creationId xmlns:p14="http://schemas.microsoft.com/office/powerpoint/2010/main" val="1444484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RGB-kleurmodel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sz="half" idx="1"/>
          </p:nvPr>
        </p:nvSpPr>
        <p:spPr/>
        <p:txBody>
          <a:bodyPr/>
          <a:lstStyle/>
          <a:p>
            <a:pPr marL="0" indent="0">
              <a:buNone/>
            </a:pPr>
            <a:r>
              <a:rPr lang="nl-NL" sz="2400" dirty="0"/>
              <a:t>Door het mengen van rood, groen en blauw licht kun je meer kleuren maken, bijvoorbeeld: geel, paars, zeegroen, wit</a:t>
            </a:r>
          </a:p>
        </p:txBody>
      </p:sp>
      <p:sp>
        <p:nvSpPr>
          <p:cNvPr id="16" name="Tijdelijke aanduiding voor inhoud 15">
            <a:extLst>
              <a:ext uri="{FF2B5EF4-FFF2-40B4-BE49-F238E27FC236}">
                <a16:creationId xmlns:a16="http://schemas.microsoft.com/office/drawing/2014/main" id="{64879AA9-DDDD-814B-BC80-98CFB0B5B2B9}"/>
              </a:ext>
            </a:extLst>
          </p:cNvPr>
          <p:cNvSpPr>
            <a:spLocks noGrp="1"/>
          </p:cNvSpPr>
          <p:nvPr>
            <p:ph sz="half" idx="2"/>
          </p:nvPr>
        </p:nvSpPr>
        <p:spPr/>
        <p:txBody>
          <a:bodyPr>
            <a:normAutofit/>
          </a:bodyPr>
          <a:lstStyle/>
          <a:p>
            <a:pPr marL="0" indent="0">
              <a:buNone/>
            </a:pPr>
            <a:r>
              <a:rPr lang="nl-NL" sz="2400" dirty="0"/>
              <a:t>Door de hoeveelheid rood, groen en blauw te variëren  kun je heel veel kleuren maken.</a:t>
            </a:r>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a:xfrm>
            <a:off x="2386739" y="6409212"/>
            <a:ext cx="7418522" cy="259402"/>
          </a:xfrm>
        </p:spPr>
        <p:txBody>
          <a:bodyPr/>
          <a:lstStyle/>
          <a:p>
            <a:r>
              <a:rPr lang="nl-NL" dirty="0"/>
              <a:t>Bron afbeelding links: informatica actief. Bron afbeelding rechts: Wikipedia</a:t>
            </a:r>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35</a:t>
            </a:fld>
            <a:endParaRPr lang="nl-NL"/>
          </a:p>
        </p:txBody>
      </p:sp>
      <p:pic>
        <p:nvPicPr>
          <p:cNvPr id="14" name="Afbeelding 13">
            <a:extLst>
              <a:ext uri="{FF2B5EF4-FFF2-40B4-BE49-F238E27FC236}">
                <a16:creationId xmlns:a16="http://schemas.microsoft.com/office/drawing/2014/main" id="{E20E9981-9153-B241-91BC-02187456294F}"/>
              </a:ext>
            </a:extLst>
          </p:cNvPr>
          <p:cNvPicPr>
            <a:picLocks noChangeAspect="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1544160" y="2216255"/>
            <a:ext cx="3213820" cy="2978292"/>
          </a:xfrm>
          <a:prstGeom prst="rect">
            <a:avLst/>
          </a:prstGeom>
        </p:spPr>
      </p:pic>
      <p:pic>
        <p:nvPicPr>
          <p:cNvPr id="15" name="Afbeelding 14">
            <a:extLst>
              <a:ext uri="{FF2B5EF4-FFF2-40B4-BE49-F238E27FC236}">
                <a16:creationId xmlns:a16="http://schemas.microsoft.com/office/drawing/2014/main" id="{41E63056-46CC-944E-9E51-3161C3530E7D}"/>
              </a:ext>
            </a:extLst>
          </p:cNvPr>
          <p:cNvPicPr>
            <a:picLocks noChangeAspect="1"/>
          </p:cNvPicPr>
          <p:nvPr/>
        </p:nvPicPr>
        <p:blipFill>
          <a:blip r:embed="rId4" cstate="email">
            <a:clrChange>
              <a:clrFrom>
                <a:srgbClr val="BFBFBF"/>
              </a:clrFrom>
              <a:clrTo>
                <a:srgbClr val="BFBFBF">
                  <a:alpha val="0"/>
                </a:srgbClr>
              </a:clrTo>
            </a:clrChange>
            <a:extLst>
              <a:ext uri="{28A0092B-C50C-407E-A947-70E740481C1C}">
                <a14:useLocalDpi xmlns:a14="http://schemas.microsoft.com/office/drawing/2010/main"/>
              </a:ext>
            </a:extLst>
          </a:blip>
          <a:stretch>
            <a:fillRect/>
          </a:stretch>
        </p:blipFill>
        <p:spPr>
          <a:xfrm>
            <a:off x="6088252" y="1825392"/>
            <a:ext cx="5117024" cy="3837768"/>
          </a:xfrm>
          <a:prstGeom prst="rect">
            <a:avLst/>
          </a:prstGeom>
        </p:spPr>
      </p:pic>
      <p:sp>
        <p:nvSpPr>
          <p:cNvPr id="17" name="Rechthoek 16">
            <a:extLst>
              <a:ext uri="{FF2B5EF4-FFF2-40B4-BE49-F238E27FC236}">
                <a16:creationId xmlns:a16="http://schemas.microsoft.com/office/drawing/2014/main" id="{A37B262D-090A-8540-B7CF-FC2613AC5643}"/>
              </a:ext>
            </a:extLst>
          </p:cNvPr>
          <p:cNvSpPr/>
          <p:nvPr/>
        </p:nvSpPr>
        <p:spPr>
          <a:xfrm>
            <a:off x="986725" y="5282605"/>
            <a:ext cx="10367073" cy="1569660"/>
          </a:xfrm>
          <a:prstGeom prst="rect">
            <a:avLst/>
          </a:prstGeom>
        </p:spPr>
        <p:txBody>
          <a:bodyPr wrap="square">
            <a:spAutoFit/>
          </a:bodyPr>
          <a:lstStyle/>
          <a:p>
            <a:pPr marL="342900" indent="-342900">
              <a:buFont typeface="Arial" panose="020B0604020202020204" pitchFamily="34" charset="0"/>
              <a:buChar char="•"/>
            </a:pPr>
            <a:r>
              <a:rPr lang="nl-NL" sz="2400" dirty="0"/>
              <a:t>Het RGB-kleurmodel gebruikt 3 getallen om een kleur te maken: het eerste getal is de hoeveelheid rood, het tweede groen en het derde blauw. </a:t>
            </a:r>
          </a:p>
          <a:p>
            <a:pPr marL="342900" indent="-342900">
              <a:buFont typeface="Arial" panose="020B0604020202020204" pitchFamily="34" charset="0"/>
              <a:buChar char="•"/>
            </a:pPr>
            <a:r>
              <a:rPr lang="nl-NL" sz="2400" dirty="0"/>
              <a:t>In de informatica wordt vaak een geheel getal van 0 tot en met 255 gebruikt, </a:t>
            </a:r>
            <a:br>
              <a:rPr lang="nl-NL" sz="2400" dirty="0"/>
            </a:br>
            <a:r>
              <a:rPr lang="nl-NL" sz="2400" dirty="0"/>
              <a:t>of in hexadecimale notatie: voor elke kleur een getal van 00HEX tot FFHEX</a:t>
            </a:r>
          </a:p>
        </p:txBody>
      </p:sp>
      <p:sp>
        <p:nvSpPr>
          <p:cNvPr id="19" name="Tijdelijke aanduiding voor tekst 6">
            <a:extLst>
              <a:ext uri="{FF2B5EF4-FFF2-40B4-BE49-F238E27FC236}">
                <a16:creationId xmlns:a16="http://schemas.microsoft.com/office/drawing/2014/main" id="{F58AFB8C-B50B-7947-A580-42D1D9CD75C0}"/>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spTree>
    <p:extLst>
      <p:ext uri="{BB962C8B-B14F-4D97-AF65-F5344CB8AC3E}">
        <p14:creationId xmlns:p14="http://schemas.microsoft.com/office/powerpoint/2010/main" val="12685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95B0-99EB-8243-936B-18A25A2E9461}"/>
              </a:ext>
            </a:extLst>
          </p:cNvPr>
          <p:cNvSpPr>
            <a:spLocks noGrp="1"/>
          </p:cNvSpPr>
          <p:nvPr>
            <p:ph type="title"/>
          </p:nvPr>
        </p:nvSpPr>
        <p:spPr/>
        <p:txBody>
          <a:bodyPr/>
          <a:lstStyle/>
          <a:p>
            <a:r>
              <a:rPr lang="nl-NL" dirty="0"/>
              <a:t>Zelf kleuren mengen</a:t>
            </a:r>
          </a:p>
        </p:txBody>
      </p:sp>
      <p:sp>
        <p:nvSpPr>
          <p:cNvPr id="3" name="Tijdelijke aanduiding voor inhoud 2">
            <a:extLst>
              <a:ext uri="{FF2B5EF4-FFF2-40B4-BE49-F238E27FC236}">
                <a16:creationId xmlns:a16="http://schemas.microsoft.com/office/drawing/2014/main" id="{E7B18050-94B7-5540-9B9A-5E7F806DCF0D}"/>
              </a:ext>
            </a:extLst>
          </p:cNvPr>
          <p:cNvSpPr>
            <a:spLocks noGrp="1"/>
          </p:cNvSpPr>
          <p:nvPr>
            <p:ph idx="1"/>
          </p:nvPr>
        </p:nvSpPr>
        <p:spPr/>
        <p:txBody>
          <a:bodyPr>
            <a:normAutofit/>
          </a:bodyPr>
          <a:lstStyle/>
          <a:p>
            <a:pPr marL="0" indent="0">
              <a:buNone/>
            </a:pPr>
            <a:r>
              <a:rPr lang="nl-NL" dirty="0"/>
              <a:t>Ga naar </a:t>
            </a:r>
            <a:r>
              <a:rPr lang="nl-NL" dirty="0">
                <a:hlinkClick r:id="rId3"/>
              </a:rPr>
              <a:t>http://colorizer.org/</a:t>
            </a:r>
            <a:endParaRPr lang="nl-NL" dirty="0"/>
          </a:p>
        </p:txBody>
      </p:sp>
      <p:sp>
        <p:nvSpPr>
          <p:cNvPr id="4" name="Tijdelijke aanduiding voor datum 3">
            <a:extLst>
              <a:ext uri="{FF2B5EF4-FFF2-40B4-BE49-F238E27FC236}">
                <a16:creationId xmlns:a16="http://schemas.microsoft.com/office/drawing/2014/main" id="{5D2FF0E1-F640-9F4B-BF75-41C4D27B4D1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49B64726-29F1-6040-A6A8-2622EB25D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3BB961-3635-0D40-B388-2AEA4BF359AE}"/>
              </a:ext>
            </a:extLst>
          </p:cNvPr>
          <p:cNvSpPr>
            <a:spLocks noGrp="1"/>
          </p:cNvSpPr>
          <p:nvPr>
            <p:ph type="sldNum" sz="quarter" idx="12"/>
          </p:nvPr>
        </p:nvSpPr>
        <p:spPr/>
        <p:txBody>
          <a:bodyPr/>
          <a:lstStyle/>
          <a:p>
            <a:fld id="{0AAEF2E2-A082-486B-BCC1-A4B8E9CF05F7}" type="slidenum">
              <a:rPr lang="nl-NL" smtClean="0"/>
              <a:t>36</a:t>
            </a:fld>
            <a:endParaRPr lang="nl-NL"/>
          </a:p>
        </p:txBody>
      </p:sp>
      <p:sp>
        <p:nvSpPr>
          <p:cNvPr id="7" name="Tijdelijke aanduiding voor tekst 6">
            <a:extLst>
              <a:ext uri="{FF2B5EF4-FFF2-40B4-BE49-F238E27FC236}">
                <a16:creationId xmlns:a16="http://schemas.microsoft.com/office/drawing/2014/main" id="{3A172C6B-5CE9-FB47-9F75-9FAA12D73EF0}"/>
              </a:ext>
            </a:extLst>
          </p:cNvPr>
          <p:cNvSpPr>
            <a:spLocks noGrp="1"/>
          </p:cNvSpPr>
          <p:nvPr>
            <p:ph type="body" sz="quarter" idx="17"/>
          </p:nvPr>
        </p:nvSpPr>
        <p:spPr/>
        <p:txBody>
          <a:bodyPr/>
          <a:lstStyle/>
          <a:p>
            <a:r>
              <a:rPr lang="nl-NL" dirty="0"/>
              <a:t>ZELF PROBEREN</a:t>
            </a:r>
          </a:p>
        </p:txBody>
      </p:sp>
      <p:pic>
        <p:nvPicPr>
          <p:cNvPr id="10" name="Afbeelding 9">
            <a:extLst>
              <a:ext uri="{FF2B5EF4-FFF2-40B4-BE49-F238E27FC236}">
                <a16:creationId xmlns:a16="http://schemas.microsoft.com/office/drawing/2014/main" id="{624AFA53-958A-DF44-934E-6E964902D9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981285"/>
            <a:ext cx="11353800" cy="8391356"/>
          </a:xfrm>
          <a:prstGeom prst="rect">
            <a:avLst/>
          </a:prstGeom>
        </p:spPr>
      </p:pic>
    </p:spTree>
    <p:extLst>
      <p:ext uri="{BB962C8B-B14F-4D97-AF65-F5344CB8AC3E}">
        <p14:creationId xmlns:p14="http://schemas.microsoft.com/office/powerpoint/2010/main" val="138505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98355CF-D3A7-9E4B-9512-547AF20BBF65}"/>
              </a:ext>
            </a:extLst>
          </p:cNvPr>
          <p:cNvSpPr>
            <a:spLocks noGrp="1"/>
          </p:cNvSpPr>
          <p:nvPr>
            <p:ph type="ctrTitle"/>
          </p:nvPr>
        </p:nvSpPr>
        <p:spPr/>
        <p:txBody>
          <a:bodyPr/>
          <a:lstStyle/>
          <a:p>
            <a:r>
              <a:rPr lang="nl-NL" dirty="0"/>
              <a:t>Kleuren extra slides</a:t>
            </a:r>
          </a:p>
        </p:txBody>
      </p:sp>
      <p:sp>
        <p:nvSpPr>
          <p:cNvPr id="9" name="Ondertitel 8">
            <a:extLst>
              <a:ext uri="{FF2B5EF4-FFF2-40B4-BE49-F238E27FC236}">
                <a16:creationId xmlns:a16="http://schemas.microsoft.com/office/drawing/2014/main" id="{6977E235-2128-7641-8948-98C25C0B0EA2}"/>
              </a:ext>
            </a:extLst>
          </p:cNvPr>
          <p:cNvSpPr>
            <a:spLocks noGrp="1"/>
          </p:cNvSpPr>
          <p:nvPr>
            <p:ph type="subTitle" idx="1"/>
          </p:nvPr>
        </p:nvSpPr>
        <p:spPr/>
        <p:txBody>
          <a:bodyPr/>
          <a:lstStyle/>
          <a:p>
            <a:endParaRPr lang="nl-NL"/>
          </a:p>
        </p:txBody>
      </p:sp>
      <p:sp>
        <p:nvSpPr>
          <p:cNvPr id="5" name="Tijdelijke aanduiding voor datum 4">
            <a:extLst>
              <a:ext uri="{FF2B5EF4-FFF2-40B4-BE49-F238E27FC236}">
                <a16:creationId xmlns:a16="http://schemas.microsoft.com/office/drawing/2014/main" id="{7B74B691-776D-7B4A-9BCE-5D4374CAF79B}"/>
              </a:ext>
            </a:extLst>
          </p:cNvPr>
          <p:cNvSpPr>
            <a:spLocks noGrp="1"/>
          </p:cNvSpPr>
          <p:nvPr>
            <p:ph type="dt" sz="half" idx="14"/>
          </p:nvPr>
        </p:nvSpPr>
        <p:spPr/>
        <p:txBody>
          <a:bodyPr/>
          <a:lstStyle/>
          <a:p>
            <a:fld id="{9CAE4C8A-D376-4D7D-81B6-6D413BB6ADCE}" type="datetime1">
              <a:rPr lang="nl-NL" smtClean="0"/>
              <a:t>09-12-2022</a:t>
            </a:fld>
            <a:endParaRPr lang="nl-NL"/>
          </a:p>
        </p:txBody>
      </p:sp>
      <p:sp>
        <p:nvSpPr>
          <p:cNvPr id="6" name="Tijdelijke aanduiding voor voettekst 5">
            <a:extLst>
              <a:ext uri="{FF2B5EF4-FFF2-40B4-BE49-F238E27FC236}">
                <a16:creationId xmlns:a16="http://schemas.microsoft.com/office/drawing/2014/main" id="{9D457EE2-EDD3-B14A-8B92-ED5ED55D285E}"/>
              </a:ext>
            </a:extLst>
          </p:cNvPr>
          <p:cNvSpPr>
            <a:spLocks noGrp="1"/>
          </p:cNvSpPr>
          <p:nvPr>
            <p:ph type="ftr" sz="quarter" idx="15"/>
          </p:nvPr>
        </p:nvSpPr>
        <p:spPr/>
        <p:txBody>
          <a:bodyPr/>
          <a:lstStyle/>
          <a:p>
            <a:endParaRPr lang="nl-NL"/>
          </a:p>
        </p:txBody>
      </p:sp>
      <p:sp>
        <p:nvSpPr>
          <p:cNvPr id="7" name="Tijdelijke aanduiding voor dianummer 6">
            <a:extLst>
              <a:ext uri="{FF2B5EF4-FFF2-40B4-BE49-F238E27FC236}">
                <a16:creationId xmlns:a16="http://schemas.microsoft.com/office/drawing/2014/main" id="{016508E7-8A1C-864B-B795-1852B151A003}"/>
              </a:ext>
            </a:extLst>
          </p:cNvPr>
          <p:cNvSpPr>
            <a:spLocks noGrp="1"/>
          </p:cNvSpPr>
          <p:nvPr>
            <p:ph type="sldNum" sz="quarter" idx="16"/>
          </p:nvPr>
        </p:nvSpPr>
        <p:spPr/>
        <p:txBody>
          <a:bodyPr/>
          <a:lstStyle/>
          <a:p>
            <a:fld id="{0AAEF2E2-A082-486B-BCC1-A4B8E9CF05F7}" type="slidenum">
              <a:rPr lang="nl-NL" smtClean="0"/>
              <a:t>37</a:t>
            </a:fld>
            <a:endParaRPr lang="nl-NL"/>
          </a:p>
        </p:txBody>
      </p:sp>
      <p:sp>
        <p:nvSpPr>
          <p:cNvPr id="10" name="Tijdelijke aanduiding voor tekst 9">
            <a:extLst>
              <a:ext uri="{FF2B5EF4-FFF2-40B4-BE49-F238E27FC236}">
                <a16:creationId xmlns:a16="http://schemas.microsoft.com/office/drawing/2014/main" id="{68ACD78A-174D-754F-A913-8449CCAF99F2}"/>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7354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95B0-99EB-8243-936B-18A25A2E9461}"/>
              </a:ext>
            </a:extLst>
          </p:cNvPr>
          <p:cNvSpPr>
            <a:spLocks noGrp="1"/>
          </p:cNvSpPr>
          <p:nvPr>
            <p:ph type="title"/>
          </p:nvPr>
        </p:nvSpPr>
        <p:spPr/>
        <p:txBody>
          <a:bodyPr/>
          <a:lstStyle/>
          <a:p>
            <a:r>
              <a:rPr lang="nl-NL" dirty="0"/>
              <a:t>Kleur op de computer versus kleur op papier</a:t>
            </a:r>
          </a:p>
        </p:txBody>
      </p:sp>
      <p:sp>
        <p:nvSpPr>
          <p:cNvPr id="3" name="Tijdelijke aanduiding voor inhoud 2">
            <a:extLst>
              <a:ext uri="{FF2B5EF4-FFF2-40B4-BE49-F238E27FC236}">
                <a16:creationId xmlns:a16="http://schemas.microsoft.com/office/drawing/2014/main" id="{E7B18050-94B7-5540-9B9A-5E7F806DCF0D}"/>
              </a:ext>
            </a:extLst>
          </p:cNvPr>
          <p:cNvSpPr>
            <a:spLocks noGrp="1"/>
          </p:cNvSpPr>
          <p:nvPr>
            <p:ph idx="1"/>
          </p:nvPr>
        </p:nvSpPr>
        <p:spPr/>
        <p:txBody>
          <a:bodyPr>
            <a:normAutofit fontScale="92500" lnSpcReduction="20000"/>
          </a:bodyPr>
          <a:lstStyle/>
          <a:p>
            <a:pPr marL="0" indent="0">
              <a:buNone/>
            </a:pPr>
            <a:r>
              <a:rPr lang="nl-NL" dirty="0"/>
              <a:t>Vraag:</a:t>
            </a:r>
          </a:p>
          <a:p>
            <a:r>
              <a:rPr lang="nl-NL" dirty="0"/>
              <a:t>Op een computer geldt: hoe meer kleur je erbij stop, hoe lichter het resultaat.</a:t>
            </a:r>
          </a:p>
          <a:p>
            <a:r>
              <a:rPr lang="nl-NL" dirty="0"/>
              <a:t>Op papier geldt: hoe meer kleuren verf je bij elkaar stopt, hoe zwarter het resultaat.</a:t>
            </a:r>
          </a:p>
          <a:p>
            <a:r>
              <a:rPr lang="nl-NL" dirty="0"/>
              <a:t>Hoe komt dat?</a:t>
            </a:r>
          </a:p>
          <a:p>
            <a:pPr marL="0" indent="0">
              <a:buNone/>
            </a:pPr>
            <a:r>
              <a:rPr lang="nl-NL" dirty="0"/>
              <a:t>Antwoord:</a:t>
            </a:r>
          </a:p>
          <a:p>
            <a:r>
              <a:rPr lang="nl-NL" dirty="0"/>
              <a:t>Een computerscherm straalt licht uit. Bij een computer worden de kleuren gemaakt met verschillende kleuren licht. Hoe meer kleuren licht je aanzet, hoe lichter het wordt.</a:t>
            </a:r>
          </a:p>
          <a:p>
            <a:r>
              <a:rPr lang="nl-NL" dirty="0"/>
              <a:t>Verf en andere voorwerpen krijgen kleur doordat ze licht opnemen. Rood papier weerkaatst alle kleuren zonlicht, behalve rood. Als je meerdere kleuren verf mengt, dan worden er meer kleuren opgenomen. De verf wordt steeds donkerder.</a:t>
            </a:r>
          </a:p>
        </p:txBody>
      </p:sp>
      <p:sp>
        <p:nvSpPr>
          <p:cNvPr id="4" name="Tijdelijke aanduiding voor datum 3">
            <a:extLst>
              <a:ext uri="{FF2B5EF4-FFF2-40B4-BE49-F238E27FC236}">
                <a16:creationId xmlns:a16="http://schemas.microsoft.com/office/drawing/2014/main" id="{5D2FF0E1-F640-9F4B-BF75-41C4D27B4D1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49B64726-29F1-6040-A6A8-2622EB25D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3BB961-3635-0D40-B388-2AEA4BF359AE}"/>
              </a:ext>
            </a:extLst>
          </p:cNvPr>
          <p:cNvSpPr>
            <a:spLocks noGrp="1"/>
          </p:cNvSpPr>
          <p:nvPr>
            <p:ph type="sldNum" sz="quarter" idx="12"/>
          </p:nvPr>
        </p:nvSpPr>
        <p:spPr/>
        <p:txBody>
          <a:bodyPr/>
          <a:lstStyle/>
          <a:p>
            <a:fld id="{0AAEF2E2-A082-486B-BCC1-A4B8E9CF05F7}" type="slidenum">
              <a:rPr lang="nl-NL" smtClean="0"/>
              <a:t>38</a:t>
            </a:fld>
            <a:endParaRPr lang="nl-NL"/>
          </a:p>
        </p:txBody>
      </p:sp>
      <p:sp>
        <p:nvSpPr>
          <p:cNvPr id="7" name="Tijdelijke aanduiding voor tekst 6">
            <a:extLst>
              <a:ext uri="{FF2B5EF4-FFF2-40B4-BE49-F238E27FC236}">
                <a16:creationId xmlns:a16="http://schemas.microsoft.com/office/drawing/2014/main" id="{3A172C6B-5CE9-FB47-9F75-9FAA12D73EF0}"/>
              </a:ext>
            </a:extLst>
          </p:cNvPr>
          <p:cNvSpPr>
            <a:spLocks noGrp="1"/>
          </p:cNvSpPr>
          <p:nvPr>
            <p:ph type="body" sz="quarter" idx="17"/>
          </p:nvPr>
        </p:nvSpPr>
        <p:spPr/>
        <p:txBody>
          <a:bodyPr/>
          <a:lstStyle/>
          <a:p>
            <a:r>
              <a:rPr lang="nl-NL" dirty="0"/>
              <a:t>KLASSIKAAL</a:t>
            </a:r>
          </a:p>
        </p:txBody>
      </p:sp>
    </p:spTree>
    <p:extLst>
      <p:ext uri="{BB962C8B-B14F-4D97-AF65-F5344CB8AC3E}">
        <p14:creationId xmlns:p14="http://schemas.microsoft.com/office/powerpoint/2010/main" val="9639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CMYK-kleurmodel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sz="half" idx="1"/>
          </p:nvPr>
        </p:nvSpPr>
        <p:spPr/>
        <p:txBody>
          <a:bodyPr/>
          <a:lstStyle/>
          <a:p>
            <a:pPr marL="0" indent="0">
              <a:buNone/>
            </a:pPr>
            <a:r>
              <a:rPr lang="nl-NL" sz="2400" dirty="0"/>
              <a:t>Het RGB model wordt gebruikt voor licht (beeldschermen), het CMYK model wordt gebruikt voor inkt (papier).</a:t>
            </a:r>
          </a:p>
        </p:txBody>
      </p:sp>
      <p:sp>
        <p:nvSpPr>
          <p:cNvPr id="16" name="Tijdelijke aanduiding voor inhoud 15">
            <a:extLst>
              <a:ext uri="{FF2B5EF4-FFF2-40B4-BE49-F238E27FC236}">
                <a16:creationId xmlns:a16="http://schemas.microsoft.com/office/drawing/2014/main" id="{64879AA9-DDDD-814B-BC80-98CFB0B5B2B9}"/>
              </a:ext>
            </a:extLst>
          </p:cNvPr>
          <p:cNvSpPr>
            <a:spLocks noGrp="1"/>
          </p:cNvSpPr>
          <p:nvPr>
            <p:ph sz="half" idx="2"/>
          </p:nvPr>
        </p:nvSpPr>
        <p:spPr/>
        <p:txBody>
          <a:bodyPr>
            <a:normAutofit/>
          </a:bodyPr>
          <a:lstStyle/>
          <a:p>
            <a:pPr marL="0" indent="0">
              <a:buNone/>
            </a:pPr>
            <a:r>
              <a:rPr lang="nl-NL" sz="2400" dirty="0"/>
              <a:t>C = Cyaan, M = Magenta, Y = </a:t>
            </a:r>
            <a:r>
              <a:rPr lang="nl-NL" sz="2400" dirty="0" err="1"/>
              <a:t>Yellow</a:t>
            </a:r>
            <a:endParaRPr lang="nl-NL" sz="2400" dirty="0"/>
          </a:p>
          <a:p>
            <a:pPr marL="0" indent="0">
              <a:buNone/>
            </a:pPr>
            <a:r>
              <a:rPr lang="nl-NL" sz="2400" dirty="0"/>
              <a:t>K = </a:t>
            </a:r>
            <a:r>
              <a:rPr lang="nl-NL" sz="2400" dirty="0" err="1"/>
              <a:t>Key</a:t>
            </a:r>
            <a:r>
              <a:rPr lang="nl-NL" sz="2400" dirty="0"/>
              <a:t> (zwart)</a:t>
            </a:r>
          </a:p>
          <a:p>
            <a:pPr marL="0" indent="0">
              <a:buNone/>
            </a:pPr>
            <a:r>
              <a:rPr lang="nl-NL" sz="2400" dirty="0"/>
              <a:t>Y = </a:t>
            </a:r>
            <a:r>
              <a:rPr lang="nl-NL" sz="2400" dirty="0" err="1"/>
              <a:t>Yellow</a:t>
            </a:r>
            <a:endParaRPr lang="nl-NL" sz="2400" dirty="0"/>
          </a:p>
          <a:p>
            <a:pPr marL="0" indent="0">
              <a:buNone/>
            </a:pPr>
            <a:r>
              <a:rPr lang="nl-NL" sz="2400" dirty="0"/>
              <a:t>Bij RGB gold: hoe meer RGB, hoe lichter de kleur. Bij CMYK geldt: hoe meer CMYK, hoe donkerder de kleur. </a:t>
            </a:r>
          </a:p>
          <a:p>
            <a:pPr marL="0" indent="0">
              <a:buNone/>
            </a:pPr>
            <a:r>
              <a:rPr lang="nl-NL" sz="2400" dirty="0"/>
              <a:t>Zwart is toegevoegd omdat CMY niet donker genoeg zwart oplevert en omdat er anders voor donkere kleuren heel veel inkt nodig is.</a:t>
            </a:r>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a:xfrm>
            <a:off x="2386739" y="6409212"/>
            <a:ext cx="7418522" cy="259402"/>
          </a:xfrm>
        </p:spPr>
        <p:txBody>
          <a:bodyPr/>
          <a:lstStyle/>
          <a:p>
            <a:r>
              <a:rPr lang="nl-NL" dirty="0"/>
              <a:t>Bron afbeelding links: informatica actief. Bron afbeelding rechts: Wikipedia</a:t>
            </a:r>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39</a:t>
            </a:fld>
            <a:endParaRPr lang="nl-NL"/>
          </a:p>
        </p:txBody>
      </p:sp>
      <p:sp>
        <p:nvSpPr>
          <p:cNvPr id="17" name="Rechthoek 16">
            <a:extLst>
              <a:ext uri="{FF2B5EF4-FFF2-40B4-BE49-F238E27FC236}">
                <a16:creationId xmlns:a16="http://schemas.microsoft.com/office/drawing/2014/main" id="{A37B262D-090A-8540-B7CF-FC2613AC5643}"/>
              </a:ext>
            </a:extLst>
          </p:cNvPr>
          <p:cNvSpPr/>
          <p:nvPr/>
        </p:nvSpPr>
        <p:spPr>
          <a:xfrm>
            <a:off x="986725" y="5282605"/>
            <a:ext cx="10367073" cy="1569660"/>
          </a:xfrm>
          <a:prstGeom prst="rect">
            <a:avLst/>
          </a:prstGeom>
        </p:spPr>
        <p:txBody>
          <a:bodyPr wrap="square">
            <a:spAutoFit/>
          </a:bodyPr>
          <a:lstStyle/>
          <a:p>
            <a:pPr marL="342900" indent="-342900">
              <a:buFont typeface="Arial" panose="020B0604020202020204" pitchFamily="34" charset="0"/>
              <a:buChar char="•"/>
            </a:pPr>
            <a:r>
              <a:rPr lang="nl-NL" sz="2400" dirty="0"/>
              <a:t>Het CMYK-kleurmodel gebruikt 4 getallen om een kleur te maken: het eerste getal is de hoeveelheid rood, het tweede groen en het derde blauw. </a:t>
            </a:r>
          </a:p>
          <a:p>
            <a:pPr marL="342900" indent="-342900">
              <a:buFont typeface="Arial" panose="020B0604020202020204" pitchFamily="34" charset="0"/>
              <a:buChar char="•"/>
            </a:pPr>
            <a:r>
              <a:rPr lang="nl-NL" sz="2400" dirty="0"/>
              <a:t>In de informatica wordt vaak een geheel getal van 0 tot en met 255 gebruikt, </a:t>
            </a:r>
            <a:br>
              <a:rPr lang="nl-NL" sz="2400" dirty="0"/>
            </a:br>
            <a:r>
              <a:rPr lang="nl-NL" sz="2400" dirty="0"/>
              <a:t>of in hexadecimale notatie: voor elke kleur een getal van 00HEX tot FFHEX</a:t>
            </a:r>
          </a:p>
        </p:txBody>
      </p:sp>
      <p:sp>
        <p:nvSpPr>
          <p:cNvPr id="19" name="Tijdelijke aanduiding voor tekst 6">
            <a:extLst>
              <a:ext uri="{FF2B5EF4-FFF2-40B4-BE49-F238E27FC236}">
                <a16:creationId xmlns:a16="http://schemas.microsoft.com/office/drawing/2014/main" id="{F58AFB8C-B50B-7947-A580-42D1D9CD75C0}"/>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pic>
        <p:nvPicPr>
          <p:cNvPr id="8" name="Afbeelding 7">
            <a:extLst>
              <a:ext uri="{FF2B5EF4-FFF2-40B4-BE49-F238E27FC236}">
                <a16:creationId xmlns:a16="http://schemas.microsoft.com/office/drawing/2014/main" id="{4913A2B0-CDB6-0D43-8674-17F9DA820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654" y="2468250"/>
            <a:ext cx="2969868" cy="2940846"/>
          </a:xfrm>
          <a:prstGeom prst="rect">
            <a:avLst/>
          </a:prstGeom>
        </p:spPr>
      </p:pic>
    </p:spTree>
    <p:extLst>
      <p:ext uri="{BB962C8B-B14F-4D97-AF65-F5344CB8AC3E}">
        <p14:creationId xmlns:p14="http://schemas.microsoft.com/office/powerpoint/2010/main" val="41755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275B94C-C7D0-D145-8C40-4613C5CC89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4" name="Tijdelijke aanduiding voor datum 3">
            <a:extLst>
              <a:ext uri="{FF2B5EF4-FFF2-40B4-BE49-F238E27FC236}">
                <a16:creationId xmlns:a16="http://schemas.microsoft.com/office/drawing/2014/main" id="{1CBDAF8F-77DE-B244-AED0-E78A7F733DCC}"/>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2E0F0002-258A-374B-9597-ED78EBBEED47}"/>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032656F2-1A05-AA4B-A229-77418C1EBEFC}"/>
              </a:ext>
            </a:extLst>
          </p:cNvPr>
          <p:cNvSpPr>
            <a:spLocks noGrp="1"/>
          </p:cNvSpPr>
          <p:nvPr>
            <p:ph type="sldNum" sz="quarter" idx="16"/>
          </p:nvPr>
        </p:nvSpPr>
        <p:spPr/>
        <p:txBody>
          <a:bodyPr/>
          <a:lstStyle/>
          <a:p>
            <a:fld id="{0AAEF2E2-A082-486B-BCC1-A4B8E9CF05F7}" type="slidenum">
              <a:rPr lang="nl-NL" smtClean="0"/>
              <a:t>4</a:t>
            </a:fld>
            <a:endParaRPr lang="nl-NL"/>
          </a:p>
        </p:txBody>
      </p:sp>
      <p:sp>
        <p:nvSpPr>
          <p:cNvPr id="7" name="Tijdelijke aanduiding voor tekst 6">
            <a:extLst>
              <a:ext uri="{FF2B5EF4-FFF2-40B4-BE49-F238E27FC236}">
                <a16:creationId xmlns:a16="http://schemas.microsoft.com/office/drawing/2014/main" id="{C2A2C5F1-E8E1-F44B-9B2A-334E75E24B91}"/>
              </a:ext>
            </a:extLst>
          </p:cNvPr>
          <p:cNvSpPr>
            <a:spLocks noGrp="1"/>
          </p:cNvSpPr>
          <p:nvPr>
            <p:ph type="body" sz="quarter" idx="17"/>
          </p:nvPr>
        </p:nvSpPr>
        <p:spPr/>
        <p:txBody>
          <a:bodyPr/>
          <a:lstStyle/>
          <a:p>
            <a:r>
              <a:rPr lang="nl-NL" dirty="0"/>
              <a:t>Bolletje 2 (wat is een bit?)</a:t>
            </a:r>
          </a:p>
        </p:txBody>
      </p:sp>
    </p:spTree>
    <p:extLst>
      <p:ext uri="{BB962C8B-B14F-4D97-AF65-F5344CB8AC3E}">
        <p14:creationId xmlns:p14="http://schemas.microsoft.com/office/powerpoint/2010/main" val="522874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HSB-kleurmodel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idx="1"/>
          </p:nvPr>
        </p:nvSpPr>
        <p:spPr>
          <a:xfrm>
            <a:off x="838200" y="1252720"/>
            <a:ext cx="5684004" cy="5103629"/>
          </a:xfrm>
        </p:spPr>
        <p:txBody>
          <a:bodyPr>
            <a:normAutofit fontScale="92500" lnSpcReduction="10000"/>
          </a:bodyPr>
          <a:lstStyle/>
          <a:p>
            <a:pPr marL="0" indent="0">
              <a:buNone/>
            </a:pPr>
            <a:r>
              <a:rPr lang="nl-NL" dirty="0"/>
              <a:t>Het HSB-kleurgetal gebruikt 3 getallen:</a:t>
            </a:r>
          </a:p>
          <a:p>
            <a:pPr marL="514350" indent="-514350">
              <a:buFont typeface="+mj-lt"/>
              <a:buAutoNum type="arabicPeriod"/>
            </a:pPr>
            <a:r>
              <a:rPr lang="nl-NL" dirty="0"/>
              <a:t>'</a:t>
            </a:r>
            <a:r>
              <a:rPr lang="nl-NL" dirty="0" err="1"/>
              <a:t>Hue</a:t>
            </a:r>
            <a:r>
              <a:rPr lang="nl-NL" dirty="0"/>
              <a:t>', de tint. Dit is een kleur op de regenboog. </a:t>
            </a:r>
          </a:p>
          <a:p>
            <a:pPr marL="514350" indent="-514350">
              <a:buFont typeface="+mj-lt"/>
              <a:buAutoNum type="arabicPeriod"/>
            </a:pPr>
            <a:r>
              <a:rPr lang="nl-NL" dirty="0"/>
              <a:t>'</a:t>
            </a:r>
            <a:r>
              <a:rPr lang="nl-NL" dirty="0" err="1"/>
              <a:t>Saturation</a:t>
            </a:r>
            <a:r>
              <a:rPr lang="nl-NL" dirty="0"/>
              <a:t>', ofwel verzadiging. Dit geeft aan hoe fel de kleur is.</a:t>
            </a:r>
          </a:p>
          <a:p>
            <a:pPr marL="514350" indent="-514350">
              <a:buFont typeface="+mj-lt"/>
              <a:buAutoNum type="arabicPeriod"/>
            </a:pPr>
            <a:r>
              <a:rPr lang="nl-NL" dirty="0"/>
              <a:t>'</a:t>
            </a:r>
            <a:r>
              <a:rPr lang="nl-NL" dirty="0" err="1"/>
              <a:t>Brightness</a:t>
            </a:r>
            <a:r>
              <a:rPr lang="nl-NL" dirty="0"/>
              <a:t>', ofwel helderheid. Dit geeft aan hoe licht de kleur is.</a:t>
            </a:r>
          </a:p>
          <a:p>
            <a:pPr marL="0" indent="0">
              <a:buNone/>
            </a:pPr>
            <a:r>
              <a:rPr lang="nl-NL" dirty="0"/>
              <a:t>Je kunt drie keer een kommagetal tussen 0 en 1 gebruiken, maar in de informatica worden ook wel gehele getallen gebruikt: 0-360 (het aantal graden op de boog) of 0-255 voor </a:t>
            </a:r>
            <a:r>
              <a:rPr lang="nl-NL" dirty="0" err="1"/>
              <a:t>Hue</a:t>
            </a:r>
            <a:r>
              <a:rPr lang="nl-NL" dirty="0"/>
              <a:t>,  0-255 voor </a:t>
            </a:r>
            <a:r>
              <a:rPr lang="nl-NL" dirty="0" err="1"/>
              <a:t>Saturaton</a:t>
            </a:r>
            <a:r>
              <a:rPr lang="nl-NL" dirty="0"/>
              <a:t> en 0-255 voor </a:t>
            </a:r>
            <a:r>
              <a:rPr lang="nl-NL" dirty="0" err="1"/>
              <a:t>Brightness</a:t>
            </a:r>
            <a:endParaRPr lang="nl-NL" dirty="0"/>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40</a:t>
            </a:fld>
            <a:endParaRPr lang="nl-NL"/>
          </a:p>
        </p:txBody>
      </p:sp>
      <p:sp>
        <p:nvSpPr>
          <p:cNvPr id="7" name="Tijdelijke aanduiding voor tekst 6">
            <a:extLst>
              <a:ext uri="{FF2B5EF4-FFF2-40B4-BE49-F238E27FC236}">
                <a16:creationId xmlns:a16="http://schemas.microsoft.com/office/drawing/2014/main" id="{2FDBFA19-86C5-1140-BCCB-B5CA8FF9BA02}"/>
              </a:ext>
            </a:extLst>
          </p:cNvPr>
          <p:cNvSpPr>
            <a:spLocks noGrp="1"/>
          </p:cNvSpPr>
          <p:nvPr>
            <p:ph type="body" sz="quarter" idx="17"/>
          </p:nvPr>
        </p:nvSpPr>
        <p:spPr/>
        <p:txBody>
          <a:bodyPr/>
          <a:lstStyle/>
          <a:p>
            <a:r>
              <a:rPr lang="nl-NL" dirty="0"/>
              <a:t>UITLEG</a:t>
            </a:r>
          </a:p>
        </p:txBody>
      </p:sp>
      <p:pic>
        <p:nvPicPr>
          <p:cNvPr id="8" name="Afbeelding 7">
            <a:extLst>
              <a:ext uri="{FF2B5EF4-FFF2-40B4-BE49-F238E27FC236}">
                <a16:creationId xmlns:a16="http://schemas.microsoft.com/office/drawing/2014/main" id="{E8A3A69D-362B-6B4A-AB3D-395E56A144CC}"/>
              </a:ext>
            </a:extLst>
          </p:cNvPr>
          <p:cNvPicPr>
            <a:picLocks noChangeAspect="1"/>
          </p:cNvPicPr>
          <p:nvPr/>
        </p:nvPicPr>
        <p:blipFill>
          <a:blip r:embed="rId2" cstate="email">
            <a:clrChange>
              <a:clrFrom>
                <a:srgbClr val="BFBFBF"/>
              </a:clrFrom>
              <a:clrTo>
                <a:srgbClr val="BFBFBF">
                  <a:alpha val="0"/>
                </a:srgbClr>
              </a:clrTo>
            </a:clrChange>
            <a:extLst>
              <a:ext uri="{28A0092B-C50C-407E-A947-70E740481C1C}">
                <a14:useLocalDpi xmlns:a14="http://schemas.microsoft.com/office/drawing/2010/main"/>
              </a:ext>
            </a:extLst>
          </a:blip>
          <a:stretch>
            <a:fillRect/>
          </a:stretch>
        </p:blipFill>
        <p:spPr>
          <a:xfrm>
            <a:off x="6369803" y="-133028"/>
            <a:ext cx="5811004" cy="4358253"/>
          </a:xfrm>
          <a:prstGeom prst="rect">
            <a:avLst/>
          </a:prstGeom>
        </p:spPr>
      </p:pic>
      <p:sp>
        <p:nvSpPr>
          <p:cNvPr id="12" name="Rechthoek 11">
            <a:extLst>
              <a:ext uri="{FF2B5EF4-FFF2-40B4-BE49-F238E27FC236}">
                <a16:creationId xmlns:a16="http://schemas.microsoft.com/office/drawing/2014/main" id="{B4DC7730-B2E4-A146-AD36-45D955D005FF}"/>
              </a:ext>
            </a:extLst>
          </p:cNvPr>
          <p:cNvSpPr/>
          <p:nvPr/>
        </p:nvSpPr>
        <p:spPr>
          <a:xfrm>
            <a:off x="6855053" y="4513959"/>
            <a:ext cx="4992904" cy="1477328"/>
          </a:xfrm>
          <a:prstGeom prst="rect">
            <a:avLst/>
          </a:prstGeom>
          <a:ln>
            <a:solidFill>
              <a:srgbClr val="FF0000"/>
            </a:solidFill>
          </a:ln>
        </p:spPr>
        <p:txBody>
          <a:bodyPr wrap="square">
            <a:spAutoFit/>
          </a:bodyPr>
          <a:lstStyle/>
          <a:p>
            <a:r>
              <a:rPr lang="nl-NL" b="1" dirty="0">
                <a:solidFill>
                  <a:srgbClr val="FF0000"/>
                </a:solidFill>
              </a:rPr>
              <a:t>Over HSB in Informatica Actief:</a:t>
            </a:r>
          </a:p>
          <a:p>
            <a:r>
              <a:rPr lang="nl-NL" dirty="0">
                <a:solidFill>
                  <a:srgbClr val="FF0000"/>
                </a:solidFill>
              </a:rPr>
              <a:t>De uitleg over HSB (H01, inhoud bolletje 1) is niet helemaal goed: De tekst klopt, maar het plaatje met HSB kleuren klopt niet en de kleurmenger voor HSB is fout.</a:t>
            </a:r>
          </a:p>
        </p:txBody>
      </p:sp>
    </p:spTree>
    <p:extLst>
      <p:ext uri="{BB962C8B-B14F-4D97-AF65-F5344CB8AC3E}">
        <p14:creationId xmlns:p14="http://schemas.microsoft.com/office/powerpoint/2010/main" val="130360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81972-AA1E-9C4C-9AFA-D91A7687AF10}"/>
              </a:ext>
            </a:extLst>
          </p:cNvPr>
          <p:cNvSpPr>
            <a:spLocks noGrp="1"/>
          </p:cNvSpPr>
          <p:nvPr>
            <p:ph type="title"/>
          </p:nvPr>
        </p:nvSpPr>
        <p:spPr/>
        <p:txBody>
          <a:bodyPr/>
          <a:lstStyle/>
          <a:p>
            <a:r>
              <a:rPr lang="nl-NL" dirty="0"/>
              <a:t>SAMENVATTING KLEURMODELLEN</a:t>
            </a:r>
          </a:p>
        </p:txBody>
      </p:sp>
      <p:sp>
        <p:nvSpPr>
          <p:cNvPr id="3" name="Tijdelijke aanduiding voor inhoud 2">
            <a:extLst>
              <a:ext uri="{FF2B5EF4-FFF2-40B4-BE49-F238E27FC236}">
                <a16:creationId xmlns:a16="http://schemas.microsoft.com/office/drawing/2014/main" id="{9DD4D7A9-ACEE-7D45-93C9-718C7B0C841C}"/>
              </a:ext>
            </a:extLst>
          </p:cNvPr>
          <p:cNvSpPr>
            <a:spLocks noGrp="1"/>
          </p:cNvSpPr>
          <p:nvPr>
            <p:ph idx="1"/>
          </p:nvPr>
        </p:nvSpPr>
        <p:spPr/>
        <p:txBody>
          <a:bodyPr>
            <a:normAutofit/>
          </a:bodyPr>
          <a:lstStyle/>
          <a:p>
            <a:r>
              <a:rPr lang="nl-NL" b="1" u="sng" dirty="0"/>
              <a:t>RGB-kleurenmodel</a:t>
            </a:r>
            <a:r>
              <a:rPr lang="nl-NL" dirty="0"/>
              <a:t>: Methode om een kleur in drie getallen vast te leggen, met waarden voor rode, groene en blauwe lichtintensiteit.</a:t>
            </a:r>
          </a:p>
          <a:p>
            <a:r>
              <a:rPr lang="nl-NL" b="1" u="sng" dirty="0"/>
              <a:t>HSB-kleurenmodel</a:t>
            </a:r>
            <a:r>
              <a:rPr lang="nl-NL" dirty="0"/>
              <a:t>: Methode om een kleur in drie getallen vast te leggen, met waarden voor tint (</a:t>
            </a:r>
            <a:r>
              <a:rPr lang="nl-NL" dirty="0" err="1"/>
              <a:t>hue</a:t>
            </a:r>
            <a:r>
              <a:rPr lang="nl-NL" dirty="0"/>
              <a:t>), verzadiging (</a:t>
            </a:r>
            <a:r>
              <a:rPr lang="nl-NL" dirty="0" err="1"/>
              <a:t>saturation</a:t>
            </a:r>
            <a:r>
              <a:rPr lang="nl-NL" dirty="0"/>
              <a:t>) en helderheid (</a:t>
            </a:r>
            <a:r>
              <a:rPr lang="nl-NL" dirty="0" err="1"/>
              <a:t>brightness</a:t>
            </a:r>
            <a:r>
              <a:rPr lang="nl-NL" dirty="0"/>
              <a:t>).</a:t>
            </a:r>
          </a:p>
          <a:p>
            <a:pPr marL="0" indent="0">
              <a:buNone/>
            </a:pPr>
            <a:r>
              <a:rPr lang="nl-NL" dirty="0"/>
              <a:t>Er bestaand meer kleurmodellen. Bijvoorbeeld:</a:t>
            </a:r>
          </a:p>
          <a:p>
            <a:r>
              <a:rPr lang="nl-NL" b="1" u="sng" dirty="0"/>
              <a:t>CMYK-kleurmodel: </a:t>
            </a:r>
            <a:r>
              <a:rPr lang="nl-NL" dirty="0"/>
              <a:t>Methode om een kleur in vier getallen vast te leggen. CMYK staat voor Cyaan (blauwgroen), Magenta (een soort paars), </a:t>
            </a:r>
            <a:r>
              <a:rPr lang="nl-NL" dirty="0" err="1"/>
              <a:t>Yellow</a:t>
            </a:r>
            <a:r>
              <a:rPr lang="nl-NL" dirty="0"/>
              <a:t> (geel) en de K staat voor zwart. Dit model wordt gebruikt voor het mengen van verf of inkt.</a:t>
            </a:r>
          </a:p>
          <a:p>
            <a:r>
              <a:rPr lang="nl-NL" dirty="0"/>
              <a:t>Het HSL-Kleurenmodel, dat lijkt op het HSB-kleurenmodel.</a:t>
            </a:r>
          </a:p>
          <a:p>
            <a:endParaRPr lang="nl-NL" dirty="0"/>
          </a:p>
          <a:p>
            <a:endParaRPr lang="nl-NL" dirty="0"/>
          </a:p>
        </p:txBody>
      </p:sp>
      <p:sp>
        <p:nvSpPr>
          <p:cNvPr id="4" name="Tijdelijke aanduiding voor datum 3">
            <a:extLst>
              <a:ext uri="{FF2B5EF4-FFF2-40B4-BE49-F238E27FC236}">
                <a16:creationId xmlns:a16="http://schemas.microsoft.com/office/drawing/2014/main" id="{D26E0ED0-B034-5748-AC2B-9B80936A78D0}"/>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EFD67D0B-D52C-A54B-949E-1DD283EDF3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E448F2-A939-FA4C-ACAF-7D52D5A30DAF}"/>
              </a:ext>
            </a:extLst>
          </p:cNvPr>
          <p:cNvSpPr>
            <a:spLocks noGrp="1"/>
          </p:cNvSpPr>
          <p:nvPr>
            <p:ph type="sldNum" sz="quarter" idx="12"/>
          </p:nvPr>
        </p:nvSpPr>
        <p:spPr/>
        <p:txBody>
          <a:bodyPr/>
          <a:lstStyle/>
          <a:p>
            <a:fld id="{0AAEF2E2-A082-486B-BCC1-A4B8E9CF05F7}" type="slidenum">
              <a:rPr lang="nl-NL" smtClean="0"/>
              <a:t>41</a:t>
            </a:fld>
            <a:endParaRPr lang="nl-NL"/>
          </a:p>
        </p:txBody>
      </p:sp>
      <p:sp>
        <p:nvSpPr>
          <p:cNvPr id="7" name="Tijdelijke aanduiding voor tekst 6">
            <a:extLst>
              <a:ext uri="{FF2B5EF4-FFF2-40B4-BE49-F238E27FC236}">
                <a16:creationId xmlns:a16="http://schemas.microsoft.com/office/drawing/2014/main" id="{561A2554-5CD7-684F-A989-521A87D992C3}"/>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506623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99DB160A-A783-134C-A073-A393FA3D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Plaatjes</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6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42</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208347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ing&#10;&#10;Automatisch gegenereerde beschrijving">
            <a:extLst>
              <a:ext uri="{FF2B5EF4-FFF2-40B4-BE49-F238E27FC236}">
                <a16:creationId xmlns:a16="http://schemas.microsoft.com/office/drawing/2014/main" id="{8BAE6041-3A67-924B-9FD9-9113EB46F8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0"/>
            <a:ext cx="6564430" cy="6884646"/>
          </a:xfrm>
          <a:prstGeom prst="rect">
            <a:avLst/>
          </a:prstGeom>
        </p:spPr>
      </p:pic>
      <p:sp>
        <p:nvSpPr>
          <p:cNvPr id="2" name="Titel 1">
            <a:extLst>
              <a:ext uri="{FF2B5EF4-FFF2-40B4-BE49-F238E27FC236}">
                <a16:creationId xmlns:a16="http://schemas.microsoft.com/office/drawing/2014/main" id="{BAD23092-6D83-A74A-962B-E05F173F75A2}"/>
              </a:ext>
            </a:extLst>
          </p:cNvPr>
          <p:cNvSpPr>
            <a:spLocks noGrp="1"/>
          </p:cNvSpPr>
          <p:nvPr>
            <p:ph type="title"/>
          </p:nvPr>
        </p:nvSpPr>
        <p:spPr/>
        <p:txBody>
          <a:bodyPr/>
          <a:lstStyle/>
          <a:p>
            <a:r>
              <a:rPr lang="nl-NL" dirty="0"/>
              <a:t>Plaatjes</a:t>
            </a:r>
          </a:p>
        </p:txBody>
      </p:sp>
      <p:sp>
        <p:nvSpPr>
          <p:cNvPr id="4" name="Tijdelijke aanduiding voor datum 3">
            <a:extLst>
              <a:ext uri="{FF2B5EF4-FFF2-40B4-BE49-F238E27FC236}">
                <a16:creationId xmlns:a16="http://schemas.microsoft.com/office/drawing/2014/main" id="{BC29140B-452E-874C-A21C-B089AB36C02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1C88A98-5E72-CB42-BD32-9F4976EA3F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BF5B3-D3BD-E24F-9279-8F12C26CC17F}"/>
              </a:ext>
            </a:extLst>
          </p:cNvPr>
          <p:cNvSpPr>
            <a:spLocks noGrp="1"/>
          </p:cNvSpPr>
          <p:nvPr>
            <p:ph type="sldNum" sz="quarter" idx="12"/>
          </p:nvPr>
        </p:nvSpPr>
        <p:spPr/>
        <p:txBody>
          <a:bodyPr/>
          <a:lstStyle/>
          <a:p>
            <a:fld id="{0AAEF2E2-A082-486B-BCC1-A4B8E9CF05F7}" type="slidenum">
              <a:rPr lang="nl-NL" smtClean="0"/>
              <a:t>43</a:t>
            </a:fld>
            <a:endParaRPr lang="nl-NL"/>
          </a:p>
        </p:txBody>
      </p:sp>
      <p:sp>
        <p:nvSpPr>
          <p:cNvPr id="7" name="Tijdelijke aanduiding voor tekst 6">
            <a:extLst>
              <a:ext uri="{FF2B5EF4-FFF2-40B4-BE49-F238E27FC236}">
                <a16:creationId xmlns:a16="http://schemas.microsoft.com/office/drawing/2014/main" id="{024E90A3-D288-9441-B651-9AFBD4D34C21}"/>
              </a:ext>
            </a:extLst>
          </p:cNvPr>
          <p:cNvSpPr>
            <a:spLocks noGrp="1"/>
          </p:cNvSpPr>
          <p:nvPr>
            <p:ph type="body" sz="quarter" idx="17"/>
          </p:nvPr>
        </p:nvSpPr>
        <p:spPr/>
        <p:txBody>
          <a:bodyPr/>
          <a:lstStyle/>
          <a:p>
            <a:endParaRPr lang="nl-NL"/>
          </a:p>
        </p:txBody>
      </p:sp>
      <p:pic>
        <p:nvPicPr>
          <p:cNvPr id="10" name="Afbeelding 9" descr="Afbeelding met tekening&#10;&#10;Automatisch gegenereerde beschrijving">
            <a:extLst>
              <a:ext uri="{FF2B5EF4-FFF2-40B4-BE49-F238E27FC236}">
                <a16:creationId xmlns:a16="http://schemas.microsoft.com/office/drawing/2014/main" id="{D807EB2C-9DC5-7948-9EB8-9138708C09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2630" y="0"/>
            <a:ext cx="4789370" cy="4732840"/>
          </a:xfrm>
          <a:prstGeom prst="rect">
            <a:avLst/>
          </a:prstGeom>
        </p:spPr>
      </p:pic>
    </p:spTree>
    <p:extLst>
      <p:ext uri="{BB962C8B-B14F-4D97-AF65-F5344CB8AC3E}">
        <p14:creationId xmlns:p14="http://schemas.microsoft.com/office/powerpoint/2010/main" val="3303681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612B83BC-4F85-E04F-8F93-D059061D0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Tekst</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5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44</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784156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E2E66511-1FE0-6C43-B8AB-8FD454C23F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13876" y="288734"/>
            <a:ext cx="6936676" cy="6936676"/>
          </a:xfrm>
        </p:spPr>
      </p:pic>
      <p:sp>
        <p:nvSpPr>
          <p:cNvPr id="2" name="Titel 1">
            <a:extLst>
              <a:ext uri="{FF2B5EF4-FFF2-40B4-BE49-F238E27FC236}">
                <a16:creationId xmlns:a16="http://schemas.microsoft.com/office/drawing/2014/main" id="{0BED35A2-2D5C-B541-8C9A-3805058653E1}"/>
              </a:ext>
            </a:extLst>
          </p:cNvPr>
          <p:cNvSpPr>
            <a:spLocks noGrp="1"/>
          </p:cNvSpPr>
          <p:nvPr>
            <p:ph type="title"/>
          </p:nvPr>
        </p:nvSpPr>
        <p:spPr/>
        <p:txBody>
          <a:bodyPr/>
          <a:lstStyle/>
          <a:p>
            <a:pPr algn="ctr"/>
            <a:r>
              <a:rPr lang="nl-NL" dirty="0"/>
              <a:t>Tekst opslaan in de computer</a:t>
            </a:r>
          </a:p>
        </p:txBody>
      </p:sp>
      <p:sp>
        <p:nvSpPr>
          <p:cNvPr id="4" name="Tijdelijke aanduiding voor datum 3">
            <a:extLst>
              <a:ext uri="{FF2B5EF4-FFF2-40B4-BE49-F238E27FC236}">
                <a16:creationId xmlns:a16="http://schemas.microsoft.com/office/drawing/2014/main" id="{4D2E6870-71CF-0C4C-9B9B-F1D73F919956}"/>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FA681FAC-E3A8-F54D-9AE8-0C1880E13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A75B0D-9716-BA42-847D-0B2B6E7233A4}"/>
              </a:ext>
            </a:extLst>
          </p:cNvPr>
          <p:cNvSpPr>
            <a:spLocks noGrp="1"/>
          </p:cNvSpPr>
          <p:nvPr>
            <p:ph type="sldNum" sz="quarter" idx="12"/>
          </p:nvPr>
        </p:nvSpPr>
        <p:spPr/>
        <p:txBody>
          <a:bodyPr/>
          <a:lstStyle/>
          <a:p>
            <a:fld id="{0AAEF2E2-A082-486B-BCC1-A4B8E9CF05F7}" type="slidenum">
              <a:rPr lang="nl-NL" smtClean="0"/>
              <a:t>45</a:t>
            </a:fld>
            <a:endParaRPr lang="nl-NL"/>
          </a:p>
        </p:txBody>
      </p:sp>
      <p:sp>
        <p:nvSpPr>
          <p:cNvPr id="7" name="Tijdelijke aanduiding voor tekst 6">
            <a:extLst>
              <a:ext uri="{FF2B5EF4-FFF2-40B4-BE49-F238E27FC236}">
                <a16:creationId xmlns:a16="http://schemas.microsoft.com/office/drawing/2014/main" id="{8F084A43-E934-5240-B053-4B84F9B8763A}"/>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163043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80F6-6D4A-434E-8006-2ACAAB06ACA0}"/>
              </a:ext>
            </a:extLst>
          </p:cNvPr>
          <p:cNvSpPr>
            <a:spLocks noGrp="1"/>
          </p:cNvSpPr>
          <p:nvPr>
            <p:ph type="title"/>
          </p:nvPr>
        </p:nvSpPr>
        <p:spPr/>
        <p:txBody>
          <a:bodyPr/>
          <a:lstStyle/>
          <a:p>
            <a:r>
              <a:rPr lang="nl-NL" dirty="0"/>
              <a:t>ASCII tabel</a:t>
            </a:r>
          </a:p>
        </p:txBody>
      </p:sp>
      <p:sp>
        <p:nvSpPr>
          <p:cNvPr id="4" name="Tijdelijke aanduiding voor datum 3">
            <a:extLst>
              <a:ext uri="{FF2B5EF4-FFF2-40B4-BE49-F238E27FC236}">
                <a16:creationId xmlns:a16="http://schemas.microsoft.com/office/drawing/2014/main" id="{55992667-DC4E-BF49-B796-E34DB86E966F}"/>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E6F49A76-ED51-F94D-8B12-2D1878730B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D397A-68B0-ED4B-A985-BB378362ED22}"/>
              </a:ext>
            </a:extLst>
          </p:cNvPr>
          <p:cNvSpPr>
            <a:spLocks noGrp="1"/>
          </p:cNvSpPr>
          <p:nvPr>
            <p:ph type="sldNum" sz="quarter" idx="12"/>
          </p:nvPr>
        </p:nvSpPr>
        <p:spPr/>
        <p:txBody>
          <a:bodyPr/>
          <a:lstStyle/>
          <a:p>
            <a:fld id="{0AAEF2E2-A082-486B-BCC1-A4B8E9CF05F7}" type="slidenum">
              <a:rPr lang="nl-NL" smtClean="0"/>
              <a:t>46</a:t>
            </a:fld>
            <a:endParaRPr lang="nl-NL"/>
          </a:p>
        </p:txBody>
      </p:sp>
      <p:sp>
        <p:nvSpPr>
          <p:cNvPr id="7" name="Tijdelijke aanduiding voor tekst 6">
            <a:extLst>
              <a:ext uri="{FF2B5EF4-FFF2-40B4-BE49-F238E27FC236}">
                <a16:creationId xmlns:a16="http://schemas.microsoft.com/office/drawing/2014/main" id="{A93E7FE5-BF5F-0C4A-BB04-C404686315F1}"/>
              </a:ext>
            </a:extLst>
          </p:cNvPr>
          <p:cNvSpPr>
            <a:spLocks noGrp="1"/>
          </p:cNvSpPr>
          <p:nvPr>
            <p:ph type="body" sz="quarter" idx="17"/>
          </p:nvPr>
        </p:nvSpPr>
        <p:spPr/>
        <p:txBody>
          <a:bodyPr/>
          <a:lstStyle/>
          <a:p>
            <a:endParaRPr lang="nl-NL" dirty="0"/>
          </a:p>
        </p:txBody>
      </p:sp>
      <p:sp>
        <p:nvSpPr>
          <p:cNvPr id="11" name="Tijdelijke aanduiding voor inhoud 10">
            <a:extLst>
              <a:ext uri="{FF2B5EF4-FFF2-40B4-BE49-F238E27FC236}">
                <a16:creationId xmlns:a16="http://schemas.microsoft.com/office/drawing/2014/main" id="{5FD47E42-2D0E-1D49-B85D-57B49B676E5F}"/>
              </a:ext>
            </a:extLst>
          </p:cNvPr>
          <p:cNvSpPr>
            <a:spLocks noGrp="1"/>
          </p:cNvSpPr>
          <p:nvPr>
            <p:ph idx="1"/>
          </p:nvPr>
        </p:nvSpPr>
        <p:spPr>
          <a:xfrm>
            <a:off x="6162260" y="1252721"/>
            <a:ext cx="5191539" cy="4924242"/>
          </a:xfrm>
        </p:spPr>
        <p:txBody>
          <a:bodyPr>
            <a:normAutofit lnSpcReduction="10000"/>
          </a:bodyPr>
          <a:lstStyle/>
          <a:p>
            <a:r>
              <a:rPr lang="nl-NL" dirty="0"/>
              <a:t>ASCII tabel (spreek uit: </a:t>
            </a:r>
            <a:r>
              <a:rPr lang="nl-NL" dirty="0" err="1"/>
              <a:t>askie</a:t>
            </a:r>
            <a:r>
              <a:rPr lang="nl-NL" dirty="0"/>
              <a:t>)</a:t>
            </a:r>
          </a:p>
          <a:p>
            <a:r>
              <a:rPr lang="nl-NL" dirty="0"/>
              <a:t>Standaard “vertaal-tabel” voor opslaan van karakters in de computer</a:t>
            </a:r>
          </a:p>
          <a:p>
            <a:r>
              <a:rPr lang="nl-NL" dirty="0"/>
              <a:t>ASCII: 128 karakters (latere versies 256)</a:t>
            </a:r>
          </a:p>
          <a:p>
            <a:r>
              <a:rPr lang="nl-NL" dirty="0" err="1"/>
              <a:t>Unicode</a:t>
            </a:r>
            <a:r>
              <a:rPr lang="nl-NL" dirty="0"/>
              <a:t>: duizenden karakters, ook Chinees, Arabisch enz.</a:t>
            </a:r>
          </a:p>
          <a:p>
            <a:r>
              <a:rPr lang="nl-NL" dirty="0"/>
              <a:t>Font: plaatjes van letters waarmee ASCII-tekst of </a:t>
            </a:r>
            <a:r>
              <a:rPr lang="nl-NL" dirty="0" err="1"/>
              <a:t>unicode</a:t>
            </a:r>
            <a:r>
              <a:rPr lang="nl-NL" dirty="0"/>
              <a:t>-tekst op het scherm kan worden weergeven</a:t>
            </a:r>
          </a:p>
        </p:txBody>
      </p:sp>
      <p:pic>
        <p:nvPicPr>
          <p:cNvPr id="12" name="Tijdelijke aanduiding voor inhoud 8">
            <a:extLst>
              <a:ext uri="{FF2B5EF4-FFF2-40B4-BE49-F238E27FC236}">
                <a16:creationId xmlns:a16="http://schemas.microsoft.com/office/drawing/2014/main" id="{54A08831-0925-4248-B7D1-1B03C4A8ED66}"/>
              </a:ext>
            </a:extLst>
          </p:cNvPr>
          <p:cNvPicPr>
            <a:picLocks noChangeAspect="1"/>
          </p:cNvPicPr>
          <p:nvPr/>
        </p:nvPicPr>
        <p:blipFill>
          <a:blip r:embed="rId2"/>
          <a:stretch>
            <a:fillRect/>
          </a:stretch>
        </p:blipFill>
        <p:spPr>
          <a:xfrm>
            <a:off x="920404" y="1153147"/>
            <a:ext cx="4924425" cy="4924425"/>
          </a:xfrm>
          <a:prstGeom prst="rect">
            <a:avLst/>
          </a:prstGeom>
        </p:spPr>
      </p:pic>
    </p:spTree>
    <p:extLst>
      <p:ext uri="{BB962C8B-B14F-4D97-AF65-F5344CB8AC3E}">
        <p14:creationId xmlns:p14="http://schemas.microsoft.com/office/powerpoint/2010/main" val="2907006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80F6-6D4A-434E-8006-2ACAAB06ACA0}"/>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7478D4FF-FEE0-A54D-94A2-DE58A4162322}"/>
              </a:ext>
            </a:extLst>
          </p:cNvPr>
          <p:cNvSpPr>
            <a:spLocks noGrp="1"/>
          </p:cNvSpPr>
          <p:nvPr>
            <p:ph idx="1"/>
          </p:nvPr>
        </p:nvSpPr>
        <p:spPr/>
        <p:txBody>
          <a:bodyPr>
            <a:normAutofit fontScale="92500"/>
          </a:bodyPr>
          <a:lstStyle/>
          <a:p>
            <a:r>
              <a:rPr lang="nl-NL" sz="2600" dirty="0" err="1">
                <a:hlinkClick r:id="rId2"/>
              </a:rPr>
              <a:t>https</a:t>
            </a:r>
            <a:r>
              <a:rPr lang="nl-NL" sz="2600" dirty="0">
                <a:hlinkClick r:id="rId2"/>
              </a:rPr>
              <a:t>://</a:t>
            </a:r>
            <a:r>
              <a:rPr lang="nl-NL" sz="2600" dirty="0" err="1">
                <a:hlinkClick r:id="rId2"/>
              </a:rPr>
              <a:t>www.rapidtables.com</a:t>
            </a:r>
            <a:r>
              <a:rPr lang="nl-NL" sz="2600" dirty="0">
                <a:hlinkClick r:id="rId2"/>
              </a:rPr>
              <a:t>/</a:t>
            </a:r>
            <a:r>
              <a:rPr lang="nl-NL" sz="2600" dirty="0" err="1">
                <a:hlinkClick r:id="rId2"/>
              </a:rPr>
              <a:t>convert</a:t>
            </a:r>
            <a:r>
              <a:rPr lang="nl-NL" sz="2600" dirty="0">
                <a:hlinkClick r:id="rId2"/>
              </a:rPr>
              <a:t>/</a:t>
            </a:r>
            <a:r>
              <a:rPr lang="nl-NL" sz="2600" dirty="0" err="1">
                <a:hlinkClick r:id="rId2"/>
              </a:rPr>
              <a:t>number</a:t>
            </a:r>
            <a:r>
              <a:rPr lang="nl-NL" sz="2600" dirty="0">
                <a:hlinkClick r:id="rId2"/>
              </a:rPr>
              <a:t>/</a:t>
            </a:r>
            <a:r>
              <a:rPr lang="nl-NL" sz="2600" dirty="0" err="1">
                <a:hlinkClick r:id="rId2"/>
              </a:rPr>
              <a:t>ascii</a:t>
            </a:r>
            <a:r>
              <a:rPr lang="nl-NL" sz="2600" dirty="0">
                <a:hlinkClick r:id="rId2"/>
              </a:rPr>
              <a:t>-</a:t>
            </a:r>
            <a:r>
              <a:rPr lang="nl-NL" sz="2600" dirty="0" err="1">
                <a:hlinkClick r:id="rId2"/>
              </a:rPr>
              <a:t>hex</a:t>
            </a:r>
            <a:r>
              <a:rPr lang="nl-NL" sz="2600" dirty="0">
                <a:hlinkClick r:id="rId2"/>
              </a:rPr>
              <a:t>-bin-dec-</a:t>
            </a:r>
            <a:r>
              <a:rPr lang="nl-NL" sz="2600" dirty="0" err="1">
                <a:hlinkClick r:id="rId2"/>
              </a:rPr>
              <a:t>converter.html</a:t>
            </a:r>
            <a:r>
              <a:rPr lang="nl-NL" sz="2600" dirty="0">
                <a:hlinkClick r:id="rId2"/>
              </a:rPr>
              <a:t> </a:t>
            </a:r>
            <a:br>
              <a:rPr lang="nl-NL" sz="2600" dirty="0"/>
            </a:br>
            <a:r>
              <a:rPr lang="nl-NL" dirty="0"/>
              <a:t>ASCII tekst converteren naar nummers</a:t>
            </a: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https://hexed.it/</a:t>
            </a:r>
            <a:br>
              <a:rPr lang="nl-NL" dirty="0"/>
            </a:br>
            <a:r>
              <a:rPr lang="nl-NL" dirty="0"/>
              <a:t>Online tool om zelf te kijken hoe bestanden er in het geheugen uitzien</a:t>
            </a:r>
          </a:p>
        </p:txBody>
      </p:sp>
      <p:sp>
        <p:nvSpPr>
          <p:cNvPr id="4" name="Tijdelijke aanduiding voor datum 3">
            <a:extLst>
              <a:ext uri="{FF2B5EF4-FFF2-40B4-BE49-F238E27FC236}">
                <a16:creationId xmlns:a16="http://schemas.microsoft.com/office/drawing/2014/main" id="{55992667-DC4E-BF49-B796-E34DB86E966F}"/>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E6F49A76-ED51-F94D-8B12-2D1878730B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D397A-68B0-ED4B-A985-BB378362ED22}"/>
              </a:ext>
            </a:extLst>
          </p:cNvPr>
          <p:cNvSpPr>
            <a:spLocks noGrp="1"/>
          </p:cNvSpPr>
          <p:nvPr>
            <p:ph type="sldNum" sz="quarter" idx="12"/>
          </p:nvPr>
        </p:nvSpPr>
        <p:spPr/>
        <p:txBody>
          <a:bodyPr/>
          <a:lstStyle/>
          <a:p>
            <a:fld id="{0AAEF2E2-A082-486B-BCC1-A4B8E9CF05F7}" type="slidenum">
              <a:rPr lang="nl-NL" smtClean="0"/>
              <a:t>47</a:t>
            </a:fld>
            <a:endParaRPr lang="nl-NL"/>
          </a:p>
        </p:txBody>
      </p:sp>
      <p:sp>
        <p:nvSpPr>
          <p:cNvPr id="7" name="Tijdelijke aanduiding voor tekst 6">
            <a:extLst>
              <a:ext uri="{FF2B5EF4-FFF2-40B4-BE49-F238E27FC236}">
                <a16:creationId xmlns:a16="http://schemas.microsoft.com/office/drawing/2014/main" id="{A93E7FE5-BF5F-0C4A-BB04-C404686315F1}"/>
              </a:ext>
            </a:extLst>
          </p:cNvPr>
          <p:cNvSpPr>
            <a:spLocks noGrp="1"/>
          </p:cNvSpPr>
          <p:nvPr>
            <p:ph type="body" sz="quarter" idx="17"/>
          </p:nvPr>
        </p:nvSpPr>
        <p:spPr/>
        <p:txBody>
          <a:bodyPr/>
          <a:lstStyle/>
          <a:p>
            <a:endParaRPr lang="nl-NL"/>
          </a:p>
        </p:txBody>
      </p:sp>
      <p:pic>
        <p:nvPicPr>
          <p:cNvPr id="8" name="Afbeelding 7">
            <a:extLst>
              <a:ext uri="{FF2B5EF4-FFF2-40B4-BE49-F238E27FC236}">
                <a16:creationId xmlns:a16="http://schemas.microsoft.com/office/drawing/2014/main" id="{B5A8B98B-475E-0945-8E21-7F001B817D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048" y="1999410"/>
            <a:ext cx="6096000" cy="2785036"/>
          </a:xfrm>
          <a:prstGeom prst="rect">
            <a:avLst/>
          </a:prstGeom>
        </p:spPr>
      </p:pic>
    </p:spTree>
    <p:extLst>
      <p:ext uri="{BB962C8B-B14F-4D97-AF65-F5344CB8AC3E}">
        <p14:creationId xmlns:p14="http://schemas.microsoft.com/office/powerpoint/2010/main" val="11737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1057398C-FB04-484E-86F0-C330DD28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Compressie</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48</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76143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2743-C343-2547-BF9F-9F48000EB9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D4E43F0-5EF3-EA48-89D9-6A2B031755C4}"/>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27F639EE-6174-0E43-8CE9-B793764F6648}"/>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8BC186B0-D7FD-A346-AEAB-CE52CF2DD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32B52-B2C6-474F-9501-684AE95D6BF3}"/>
              </a:ext>
            </a:extLst>
          </p:cNvPr>
          <p:cNvSpPr>
            <a:spLocks noGrp="1"/>
          </p:cNvSpPr>
          <p:nvPr>
            <p:ph type="sldNum" sz="quarter" idx="12"/>
          </p:nvPr>
        </p:nvSpPr>
        <p:spPr/>
        <p:txBody>
          <a:bodyPr/>
          <a:lstStyle/>
          <a:p>
            <a:fld id="{0AAEF2E2-A082-486B-BCC1-A4B8E9CF05F7}" type="slidenum">
              <a:rPr lang="nl-NL" smtClean="0"/>
              <a:t>49</a:t>
            </a:fld>
            <a:endParaRPr lang="nl-NL"/>
          </a:p>
        </p:txBody>
      </p:sp>
      <p:sp>
        <p:nvSpPr>
          <p:cNvPr id="7" name="Tijdelijke aanduiding voor tekst 6">
            <a:extLst>
              <a:ext uri="{FF2B5EF4-FFF2-40B4-BE49-F238E27FC236}">
                <a16:creationId xmlns:a16="http://schemas.microsoft.com/office/drawing/2014/main" id="{6C322D71-992C-C648-A7A1-5E3B3DFCD10F}"/>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132C5C20-E0CA-B143-AA5C-BA45F5F8DB9A}"/>
                  </a:ext>
                </a:extLst>
              </p14:cNvPr>
              <p14:cNvContentPartPr/>
              <p14:nvPr/>
            </p14:nvContentPartPr>
            <p14:xfrm>
              <a:off x="907200" y="38160"/>
              <a:ext cx="11164680" cy="6191640"/>
            </p14:xfrm>
          </p:contentPart>
        </mc:Choice>
        <mc:Fallback xmlns="">
          <p:pic>
            <p:nvPicPr>
              <p:cNvPr id="8" name="Inkt 7">
                <a:extLst>
                  <a:ext uri="{FF2B5EF4-FFF2-40B4-BE49-F238E27FC236}">
                    <a16:creationId xmlns:a16="http://schemas.microsoft.com/office/drawing/2014/main" id="{132C5C20-E0CA-B143-AA5C-BA45F5F8DB9A}"/>
                  </a:ext>
                </a:extLst>
              </p:cNvPr>
              <p:cNvPicPr/>
              <p:nvPr/>
            </p:nvPicPr>
            <p:blipFill>
              <a:blip r:embed="rId3"/>
              <a:stretch>
                <a:fillRect/>
              </a:stretch>
            </p:blipFill>
            <p:spPr>
              <a:xfrm>
                <a:off x="891000" y="21960"/>
                <a:ext cx="11197080" cy="6224040"/>
              </a:xfrm>
              <a:prstGeom prst="rect">
                <a:avLst/>
              </a:prstGeom>
            </p:spPr>
          </p:pic>
        </mc:Fallback>
      </mc:AlternateContent>
    </p:spTree>
    <p:extLst>
      <p:ext uri="{BB962C8B-B14F-4D97-AF65-F5344CB8AC3E}">
        <p14:creationId xmlns:p14="http://schemas.microsoft.com/office/powerpoint/2010/main" val="234008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634C778-8D68-3F46-AF41-9828B1A649AD}"/>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Wat is een bit?</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92500" lnSpcReduction="10000"/>
          </a:bodyPr>
          <a:lstStyle/>
          <a:p>
            <a:pPr marL="0" indent="0">
              <a:buNone/>
            </a:pPr>
            <a:r>
              <a:rPr lang="nl-NL" sz="2800" dirty="0"/>
              <a:t>Een </a:t>
            </a:r>
            <a:r>
              <a:rPr lang="nl-NL" sz="2800" b="1" u="sng" dirty="0"/>
              <a:t>bit</a:t>
            </a:r>
            <a:r>
              <a:rPr lang="nl-NL" dirty="0"/>
              <a:t> is de kleinste hoeveelheid informatie die er bestaat. </a:t>
            </a:r>
          </a:p>
          <a:p>
            <a:pPr marL="0" indent="0">
              <a:buNone/>
            </a:pPr>
            <a:r>
              <a:rPr lang="nl-NL" dirty="0"/>
              <a:t>In één bit kun je één keuze uit twee dingen vastleggen.</a:t>
            </a:r>
          </a:p>
          <a:p>
            <a:pPr marL="0" indent="0">
              <a:buNone/>
            </a:pPr>
            <a:endParaRPr lang="nl-NL" sz="2800" b="1" u="sng" dirty="0"/>
          </a:p>
          <a:p>
            <a:pPr marL="0" indent="0">
              <a:buNone/>
            </a:pPr>
            <a:r>
              <a:rPr lang="nl-NL" dirty="0"/>
              <a:t>Voorbeelden:</a:t>
            </a:r>
          </a:p>
          <a:p>
            <a:r>
              <a:rPr lang="nl-NL" dirty="0"/>
              <a:t>Wel of geen bril</a:t>
            </a:r>
          </a:p>
          <a:p>
            <a:r>
              <a:rPr lang="nl-NL" dirty="0"/>
              <a:t>Bruine of blauwe ogen</a:t>
            </a:r>
          </a:p>
          <a:p>
            <a:r>
              <a:rPr lang="nl-NL" dirty="0"/>
              <a:t>Kort of lang haar</a:t>
            </a:r>
          </a:p>
          <a:p>
            <a:r>
              <a:rPr lang="nl-NL" dirty="0"/>
              <a:t>Blond of donker haar</a:t>
            </a:r>
          </a:p>
          <a:p>
            <a:r>
              <a:rPr lang="nl-NL" dirty="0"/>
              <a:t>Waar of niet waar</a:t>
            </a:r>
          </a:p>
          <a:p>
            <a:r>
              <a:rPr lang="nl-NL" dirty="0"/>
              <a:t>Nul of één</a:t>
            </a:r>
          </a:p>
          <a:p>
            <a:r>
              <a:rPr lang="nl-NL" dirty="0"/>
              <a:t>…</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7257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2743-C343-2547-BF9F-9F48000EB9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D4E43F0-5EF3-EA48-89D9-6A2B031755C4}"/>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27F639EE-6174-0E43-8CE9-B793764F6648}"/>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8BC186B0-D7FD-A346-AEAB-CE52CF2DD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32B52-B2C6-474F-9501-684AE95D6BF3}"/>
              </a:ext>
            </a:extLst>
          </p:cNvPr>
          <p:cNvSpPr>
            <a:spLocks noGrp="1"/>
          </p:cNvSpPr>
          <p:nvPr>
            <p:ph type="sldNum" sz="quarter" idx="12"/>
          </p:nvPr>
        </p:nvSpPr>
        <p:spPr/>
        <p:txBody>
          <a:bodyPr/>
          <a:lstStyle/>
          <a:p>
            <a:fld id="{0AAEF2E2-A082-486B-BCC1-A4B8E9CF05F7}" type="slidenum">
              <a:rPr lang="nl-NL" smtClean="0"/>
              <a:t>50</a:t>
            </a:fld>
            <a:endParaRPr lang="nl-NL"/>
          </a:p>
        </p:txBody>
      </p:sp>
      <p:sp>
        <p:nvSpPr>
          <p:cNvPr id="7" name="Tijdelijke aanduiding voor tekst 6">
            <a:extLst>
              <a:ext uri="{FF2B5EF4-FFF2-40B4-BE49-F238E27FC236}">
                <a16:creationId xmlns:a16="http://schemas.microsoft.com/office/drawing/2014/main" id="{6C322D71-992C-C648-A7A1-5E3B3DFCD10F}"/>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64C47048-CCD9-1C42-9BB5-D7051840DD7F}"/>
                  </a:ext>
                </a:extLst>
              </p14:cNvPr>
              <p14:cNvContentPartPr/>
              <p14:nvPr/>
            </p14:nvContentPartPr>
            <p14:xfrm>
              <a:off x="987120" y="247680"/>
              <a:ext cx="10633680" cy="5073840"/>
            </p14:xfrm>
          </p:contentPart>
        </mc:Choice>
        <mc:Fallback xmlns="">
          <p:pic>
            <p:nvPicPr>
              <p:cNvPr id="8" name="Inkt 7">
                <a:extLst>
                  <a:ext uri="{FF2B5EF4-FFF2-40B4-BE49-F238E27FC236}">
                    <a16:creationId xmlns:a16="http://schemas.microsoft.com/office/drawing/2014/main" id="{64C47048-CCD9-1C42-9BB5-D7051840DD7F}"/>
                  </a:ext>
                </a:extLst>
              </p:cNvPr>
              <p:cNvPicPr/>
              <p:nvPr/>
            </p:nvPicPr>
            <p:blipFill>
              <a:blip r:embed="rId3"/>
              <a:stretch>
                <a:fillRect/>
              </a:stretch>
            </p:blipFill>
            <p:spPr>
              <a:xfrm>
                <a:off x="970920" y="231480"/>
                <a:ext cx="10666080" cy="5106240"/>
              </a:xfrm>
              <a:prstGeom prst="rect">
                <a:avLst/>
              </a:prstGeom>
            </p:spPr>
          </p:pic>
        </mc:Fallback>
      </mc:AlternateContent>
    </p:spTree>
    <p:extLst>
      <p:ext uri="{BB962C8B-B14F-4D97-AF65-F5344CB8AC3E}">
        <p14:creationId xmlns:p14="http://schemas.microsoft.com/office/powerpoint/2010/main" val="2106075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Samenvatting</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b="1" u="sng" dirty="0"/>
              <a:t>Compressie</a:t>
            </a:r>
            <a:r>
              <a:rPr lang="nl-NL" dirty="0"/>
              <a:t> is het omzetten van informatie in een formaat dat minder bits nodig heeft.</a:t>
            </a:r>
          </a:p>
          <a:p>
            <a:pPr marL="0" indent="0">
              <a:buNone/>
            </a:pPr>
            <a:endParaRPr lang="nl-NL" dirty="0"/>
          </a:p>
          <a:p>
            <a:pPr marL="0" indent="0">
              <a:buNone/>
            </a:pPr>
            <a:r>
              <a:rPr lang="nl-NL" dirty="0"/>
              <a:t>2 soorten compressie</a:t>
            </a:r>
          </a:p>
          <a:p>
            <a:r>
              <a:rPr lang="nl-NL" b="1" dirty="0" err="1"/>
              <a:t>Lossless</a:t>
            </a:r>
            <a:r>
              <a:rPr lang="nl-NL" dirty="0"/>
              <a:t> (nl: </a:t>
            </a:r>
            <a:r>
              <a:rPr lang="nl-NL" dirty="0" err="1"/>
              <a:t>verliesloos</a:t>
            </a:r>
            <a:r>
              <a:rPr lang="nl-NL" dirty="0"/>
              <a:t>) = zonder verlies van informatie</a:t>
            </a:r>
          </a:p>
          <a:p>
            <a:r>
              <a:rPr lang="nl-NL" b="1" dirty="0" err="1"/>
              <a:t>Lossy</a:t>
            </a:r>
            <a:r>
              <a:rPr lang="nl-NL" dirty="0"/>
              <a:t> (nl: niet-</a:t>
            </a:r>
            <a:r>
              <a:rPr lang="nl-NL" dirty="0" err="1"/>
              <a:t>verliesloos</a:t>
            </a:r>
            <a:r>
              <a:rPr lang="nl-NL" dirty="0"/>
              <a:t>) = met verlies van informatie</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51</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7B11271C-6F22-5B4E-81A9-F7D6B2415145}"/>
                  </a:ext>
                </a:extLst>
              </p14:cNvPr>
              <p14:cNvContentPartPr/>
              <p14:nvPr/>
            </p14:nvContentPartPr>
            <p14:xfrm>
              <a:off x="2635200" y="4108320"/>
              <a:ext cx="2057760" cy="553680"/>
            </p14:xfrm>
          </p:contentPart>
        </mc:Choice>
        <mc:Fallback xmlns="">
          <p:pic>
            <p:nvPicPr>
              <p:cNvPr id="8" name="Inkt 7">
                <a:extLst>
                  <a:ext uri="{FF2B5EF4-FFF2-40B4-BE49-F238E27FC236}">
                    <a16:creationId xmlns:a16="http://schemas.microsoft.com/office/drawing/2014/main" id="{7B11271C-6F22-5B4E-81A9-F7D6B2415145}"/>
                  </a:ext>
                </a:extLst>
              </p:cNvPr>
              <p:cNvPicPr/>
              <p:nvPr/>
            </p:nvPicPr>
            <p:blipFill>
              <a:blip r:embed="rId3"/>
              <a:stretch>
                <a:fillRect/>
              </a:stretch>
            </p:blipFill>
            <p:spPr>
              <a:xfrm>
                <a:off x="2619000" y="4092120"/>
                <a:ext cx="2090160" cy="586080"/>
              </a:xfrm>
              <a:prstGeom prst="rect">
                <a:avLst/>
              </a:prstGeom>
            </p:spPr>
          </p:pic>
        </mc:Fallback>
      </mc:AlternateContent>
    </p:spTree>
    <p:extLst>
      <p:ext uri="{BB962C8B-B14F-4D97-AF65-F5344CB8AC3E}">
        <p14:creationId xmlns:p14="http://schemas.microsoft.com/office/powerpoint/2010/main" val="2089549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84611A23-75C6-6E45-A3D5-09E19A227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Bestanden en Linken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a:t>
            </a:r>
            <a:br>
              <a:rPr lang="nl-NL" dirty="0"/>
            </a:br>
            <a:r>
              <a:rPr lang="nl-NL" dirty="0"/>
              <a:t>bestanden: bolletje 8 uit Informatica Actief module Informatie</a:t>
            </a:r>
          </a:p>
          <a:p>
            <a:r>
              <a:rPr lang="nl-NL" dirty="0"/>
              <a:t>linken: extra, staat in in Informatica Actief </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52</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16824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Bestanden op je computer</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boomstructuur</a:t>
            </a:r>
          </a:p>
          <a:p>
            <a:pPr marL="0" indent="0">
              <a:buNone/>
            </a:pPr>
            <a:endParaRPr lang="nl-NL" dirty="0"/>
          </a:p>
          <a:p>
            <a:pPr marL="0" indent="0">
              <a:buNone/>
            </a:pPr>
            <a:r>
              <a:rPr lang="nl-NL" dirty="0"/>
              <a:t>/map/</a:t>
            </a:r>
            <a:r>
              <a:rPr lang="nl-NL" dirty="0" err="1"/>
              <a:t>submap</a:t>
            </a:r>
            <a:r>
              <a:rPr lang="nl-NL" dirty="0"/>
              <a:t>/</a:t>
            </a:r>
            <a:r>
              <a:rPr lang="nl-NL" dirty="0" err="1"/>
              <a:t>subsubmap</a:t>
            </a:r>
            <a:r>
              <a:rPr lang="nl-NL" dirty="0"/>
              <a:t>/</a:t>
            </a:r>
            <a:r>
              <a:rPr lang="nl-NL" dirty="0" err="1"/>
              <a:t>bestand.extentie</a:t>
            </a:r>
            <a:endParaRPr lang="nl-NL" dirty="0"/>
          </a:p>
          <a:p>
            <a:pPr marL="0" indent="0">
              <a:buNone/>
            </a:pPr>
            <a:endParaRPr lang="nl-NL" dirty="0"/>
          </a:p>
          <a:p>
            <a:pPr marL="0" indent="0">
              <a:buNone/>
            </a:pPr>
            <a:r>
              <a:rPr lang="nl-NL" dirty="0"/>
              <a:t>/ = hoofdmap (=root)</a:t>
            </a:r>
          </a:p>
          <a:p>
            <a:pPr marL="0" indent="0">
              <a:buNone/>
            </a:pPr>
            <a:r>
              <a:rPr lang="nl-NL" dirty="0"/>
              <a:t>. = huidige map</a:t>
            </a:r>
          </a:p>
          <a:p>
            <a:pPr marL="0" indent="0">
              <a:buNone/>
            </a:pPr>
            <a:r>
              <a:rPr lang="nl-NL" dirty="0"/>
              <a:t>.. = </a:t>
            </a:r>
            <a:r>
              <a:rPr lang="nl-NL" dirty="0" err="1"/>
              <a:t>hogerliggende</a:t>
            </a:r>
            <a:r>
              <a:rPr lang="nl-NL" dirty="0"/>
              <a:t> map (=dikkere tak)</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53</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dirty="0"/>
          </a:p>
        </p:txBody>
      </p:sp>
      <p:pic>
        <p:nvPicPr>
          <p:cNvPr id="9" name="Afbeelding 8">
            <a:extLst>
              <a:ext uri="{FF2B5EF4-FFF2-40B4-BE49-F238E27FC236}">
                <a16:creationId xmlns:a16="http://schemas.microsoft.com/office/drawing/2014/main" id="{BB00D048-5496-714A-9490-EAF06483D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8907" y="838833"/>
            <a:ext cx="9029700" cy="4635500"/>
          </a:xfrm>
          <a:prstGeom prst="rect">
            <a:avLst/>
          </a:prstGeom>
        </p:spPr>
      </p:pic>
    </p:spTree>
    <p:extLst>
      <p:ext uri="{BB962C8B-B14F-4D97-AF65-F5344CB8AC3E}">
        <p14:creationId xmlns:p14="http://schemas.microsoft.com/office/powerpoint/2010/main" val="3243428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Bestanden op internet</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normAutofit/>
          </a:bodyPr>
          <a:lstStyle/>
          <a:p>
            <a:pPr marL="0" indent="0">
              <a:buNone/>
            </a:pPr>
            <a:r>
              <a:rPr lang="nl-NL" dirty="0" err="1"/>
              <a:t>https</a:t>
            </a:r>
            <a:r>
              <a:rPr lang="nl-NL" dirty="0"/>
              <a:t>://</a:t>
            </a:r>
            <a:r>
              <a:rPr lang="nl-NL" dirty="0" err="1"/>
              <a:t>upload.wikimedia.org</a:t>
            </a:r>
            <a:r>
              <a:rPr lang="nl-NL" dirty="0"/>
              <a:t>/</a:t>
            </a:r>
            <a:r>
              <a:rPr lang="nl-NL" dirty="0" err="1"/>
              <a:t>wikipedia</a:t>
            </a:r>
            <a:r>
              <a:rPr lang="nl-NL" dirty="0"/>
              <a:t>/</a:t>
            </a:r>
            <a:r>
              <a:rPr lang="nl-NL" dirty="0" err="1"/>
              <a:t>commons</a:t>
            </a:r>
            <a:r>
              <a:rPr lang="nl-NL" dirty="0"/>
              <a:t>/e/</a:t>
            </a:r>
            <a:r>
              <a:rPr lang="nl-NL" dirty="0" err="1"/>
              <a:t>ec</a:t>
            </a:r>
            <a:r>
              <a:rPr lang="nl-NL" dirty="0"/>
              <a:t>/</a:t>
            </a:r>
            <a:r>
              <a:rPr lang="nl-NL" dirty="0" err="1"/>
              <a:t>Happy_smiley_face.png</a:t>
            </a:r>
            <a:r>
              <a:rPr lang="nl-NL" dirty="0"/>
              <a:t> </a:t>
            </a:r>
          </a:p>
          <a:p>
            <a:pPr marL="0" indent="0">
              <a:buNone/>
            </a:pPr>
            <a:endParaRPr lang="nl-NL" dirty="0"/>
          </a:p>
          <a:p>
            <a:pPr marL="0" indent="0">
              <a:buNone/>
            </a:pPr>
            <a:r>
              <a:rPr lang="nl-NL" dirty="0"/>
              <a:t>Protocol</a:t>
            </a:r>
          </a:p>
          <a:p>
            <a:pPr marL="0" indent="0">
              <a:buNone/>
            </a:pPr>
            <a:r>
              <a:rPr lang="nl-NL" dirty="0"/>
              <a:t>Domein (adres van de server)</a:t>
            </a:r>
          </a:p>
          <a:p>
            <a:pPr marL="0" indent="0">
              <a:buNone/>
            </a:pPr>
            <a:r>
              <a:rPr lang="nl-NL" dirty="0"/>
              <a:t>Map</a:t>
            </a:r>
          </a:p>
          <a:p>
            <a:pPr marL="0" indent="0">
              <a:buNone/>
            </a:pPr>
            <a:r>
              <a:rPr lang="nl-NL" dirty="0"/>
              <a:t>Bestand</a:t>
            </a:r>
          </a:p>
          <a:p>
            <a:pPr marL="0" indent="0">
              <a:buNone/>
            </a:pPr>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54</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dirty="0"/>
          </a:p>
        </p:txBody>
      </p:sp>
      <p:pic>
        <p:nvPicPr>
          <p:cNvPr id="9" name="Afbeelding 8">
            <a:extLst>
              <a:ext uri="{FF2B5EF4-FFF2-40B4-BE49-F238E27FC236}">
                <a16:creationId xmlns:a16="http://schemas.microsoft.com/office/drawing/2014/main" id="{BB00D048-5496-714A-9490-EAF06483D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6150" y="3088482"/>
            <a:ext cx="9029700" cy="4635500"/>
          </a:xfrm>
          <a:prstGeom prst="rect">
            <a:avLst/>
          </a:prstGeom>
        </p:spPr>
      </p:pic>
    </p:spTree>
    <p:extLst>
      <p:ext uri="{BB962C8B-B14F-4D97-AF65-F5344CB8AC3E}">
        <p14:creationId xmlns:p14="http://schemas.microsoft.com/office/powerpoint/2010/main" val="4733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634C778-8D68-3F46-AF41-9828B1A649AD}"/>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Meer bits combineren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a:xfrm>
            <a:off x="838200" y="1252721"/>
            <a:ext cx="11146536" cy="4924242"/>
          </a:xfrm>
        </p:spPr>
        <p:txBody>
          <a:bodyPr>
            <a:normAutofit fontScale="85000" lnSpcReduction="20000"/>
          </a:bodyPr>
          <a:lstStyle/>
          <a:p>
            <a:pPr marL="0" indent="0">
              <a:buNone/>
            </a:pPr>
            <a:r>
              <a:rPr lang="nl-NL" dirty="0"/>
              <a:t>Een computergeheugen bestaat uit bits, heel veel bits.</a:t>
            </a:r>
          </a:p>
          <a:p>
            <a:pPr marL="0" indent="0">
              <a:buNone/>
            </a:pPr>
            <a:r>
              <a:rPr lang="nl-NL" sz="2800" dirty="0"/>
              <a:t>Door bits te combineren, kun je keuzes </a:t>
            </a:r>
            <a:r>
              <a:rPr lang="nl-NL" dirty="0"/>
              <a:t>uit meer dan 2 mogelijkheden opslaan.</a:t>
            </a:r>
          </a:p>
          <a:p>
            <a:pPr marL="0" indent="0">
              <a:buNone/>
            </a:pPr>
            <a:r>
              <a:rPr lang="nl-NL" sz="2800" dirty="0"/>
              <a:t>Bijvoorbeeld: Welke leerling uit de klas </a:t>
            </a:r>
            <a:r>
              <a:rPr lang="nl-NL" dirty="0"/>
              <a:t>heeft het hoogste cijfer? (30 mogelijkheden)</a:t>
            </a:r>
          </a:p>
          <a:p>
            <a:pPr marL="0" indent="0">
              <a:buNone/>
            </a:pPr>
            <a:endParaRPr lang="nl-NL" sz="2800" b="1" u="sng" dirty="0"/>
          </a:p>
          <a:p>
            <a:pPr marL="0" indent="0">
              <a:buNone/>
            </a:pPr>
            <a:r>
              <a:rPr lang="nl-NL" dirty="0"/>
              <a:t>Ga allemaal staan.</a:t>
            </a:r>
          </a:p>
          <a:p>
            <a:pPr marL="0" indent="0">
              <a:buNone/>
            </a:pPr>
            <a:r>
              <a:rPr lang="nl-NL" dirty="0"/>
              <a:t>Je gaat zitten als je…</a:t>
            </a:r>
          </a:p>
          <a:p>
            <a:r>
              <a:rPr lang="nl-NL" dirty="0"/>
              <a:t>wel een bril hebt</a:t>
            </a:r>
          </a:p>
          <a:p>
            <a:r>
              <a:rPr lang="nl-NL" dirty="0"/>
              <a:t>blauwe ogen hebt</a:t>
            </a:r>
          </a:p>
          <a:p>
            <a:r>
              <a:rPr lang="nl-NL" dirty="0"/>
              <a:t>lang haar hebt</a:t>
            </a:r>
          </a:p>
          <a:p>
            <a:r>
              <a:rPr lang="nl-NL" dirty="0"/>
              <a:t>ouder dan … jaar bent</a:t>
            </a:r>
          </a:p>
          <a:p>
            <a:r>
              <a:rPr lang="nl-NL" dirty="0"/>
              <a:t>langer bent dan 1 meter en … centimeter</a:t>
            </a:r>
          </a:p>
          <a:p>
            <a:r>
              <a:rPr lang="nl-NL" dirty="0"/>
              <a:t>…</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3173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Speluitleg</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98487" indent="-514350">
              <a:buFont typeface="+mj-lt"/>
              <a:buAutoNum type="arabicPeriod"/>
            </a:pPr>
            <a:r>
              <a:rPr lang="nl-NL" dirty="0"/>
              <a:t>Iedereen in je groepje heeft een briefje met een getal erop.</a:t>
            </a:r>
          </a:p>
          <a:p>
            <a:pPr marL="598487" indent="-514350">
              <a:buFont typeface="+mj-lt"/>
              <a:buAutoNum type="arabicPeriod"/>
            </a:pPr>
            <a:r>
              <a:rPr lang="nl-NL" dirty="0"/>
              <a:t>Kies samen met je groepje een aantal briefjes die opgeteld het getal op het bord maken. </a:t>
            </a:r>
          </a:p>
          <a:p>
            <a:pPr marL="598487" indent="-514350">
              <a:buFont typeface="+mj-lt"/>
              <a:buAutoNum type="arabicPeriod"/>
            </a:pPr>
            <a:r>
              <a:rPr lang="nl-NL" dirty="0"/>
              <a:t>Als je klaar bent: </a:t>
            </a:r>
          </a:p>
          <a:p>
            <a:pPr marL="998537" lvl="1" indent="-457200">
              <a:buFont typeface="+mj-lt"/>
              <a:buAutoNum type="alphaLcPeriod"/>
            </a:pPr>
            <a:r>
              <a:rPr lang="nl-NL" dirty="0"/>
              <a:t>hou je je briefje in de lucht als het met de optelling meedoet</a:t>
            </a:r>
          </a:p>
          <a:p>
            <a:pPr marL="998537" lvl="1" indent="-457200">
              <a:buFont typeface="+mj-lt"/>
              <a:buAutoNum type="alphaLcPeriod"/>
            </a:pPr>
            <a:r>
              <a:rPr lang="nl-NL" dirty="0"/>
              <a:t>leg je je briefje op je tafel als het NIET met de optelling meedoet</a:t>
            </a:r>
          </a:p>
          <a:p>
            <a:pPr marL="598487" indent="-514350">
              <a:buFont typeface="+mj-lt"/>
              <a:buAutoNum type="arabicPeriod"/>
            </a:pPr>
            <a:r>
              <a:rPr lang="nl-NL" dirty="0"/>
              <a:t>Hoe sneller je het antwoord hebt hoe beter!</a:t>
            </a:r>
          </a:p>
          <a:p>
            <a:pPr marL="514350" indent="-430213"/>
            <a:endParaRPr lang="nl-NL" sz="23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dirty="0"/>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r>
              <a:rPr lang="nl-NL" dirty="0"/>
              <a:t>Deze slide bevatten </a:t>
            </a:r>
            <a:r>
              <a:rPr lang="nl-NL" dirty="0" err="1"/>
              <a:t>speakersnotes</a:t>
            </a:r>
            <a:r>
              <a:rPr lang="nl-NL" dirty="0"/>
              <a:t> voor de docent</a:t>
            </a:r>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SPEL</a:t>
            </a:r>
          </a:p>
        </p:txBody>
      </p:sp>
    </p:spTree>
    <p:extLst>
      <p:ext uri="{BB962C8B-B14F-4D97-AF65-F5344CB8AC3E}">
        <p14:creationId xmlns:p14="http://schemas.microsoft.com/office/powerpoint/2010/main" val="98543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Ronde 1</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chor="ctr">
            <a:normAutofit/>
          </a:bodyPr>
          <a:lstStyle/>
          <a:p>
            <a:pPr marL="971550" lvl="1" indent="-430213" algn="ctr">
              <a:buNone/>
            </a:pPr>
            <a:r>
              <a:rPr lang="nl-NL" sz="23900" dirty="0"/>
              <a:t>15</a:t>
            </a:r>
          </a:p>
          <a:p>
            <a:pPr marL="971550" lvl="1" indent="-430213" algn="ctr">
              <a:buNone/>
            </a:pPr>
            <a:r>
              <a:rPr lang="nl-NL" sz="3200" dirty="0">
                <a:solidFill>
                  <a:schemeClr val="bg1">
                    <a:lumMod val="50000"/>
                  </a:schemeClr>
                </a:solidFill>
              </a:rPr>
              <a:t>0x128 + 0x64 + 0x32 + 0x16 + </a:t>
            </a:r>
            <a:r>
              <a:rPr lang="nl-NL" sz="3200" dirty="0"/>
              <a:t>1x8 + 1x4 + 1x2 + 1x1 = 15</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SPEL</a:t>
            </a:r>
          </a:p>
        </p:txBody>
      </p:sp>
    </p:spTree>
    <p:extLst>
      <p:ext uri="{BB962C8B-B14F-4D97-AF65-F5344CB8AC3E}">
        <p14:creationId xmlns:p14="http://schemas.microsoft.com/office/powerpoint/2010/main" val="291420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Ronde …</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chor="ctr">
            <a:normAutofit/>
          </a:bodyPr>
          <a:lstStyle/>
          <a:p>
            <a:pPr marL="971550" lvl="1" indent="-430213" algn="ctr">
              <a:buNone/>
            </a:pPr>
            <a:r>
              <a:rPr lang="nl-NL" sz="23900" dirty="0"/>
              <a:t>…</a:t>
            </a:r>
          </a:p>
          <a:p>
            <a:pPr marL="971550" lvl="1" indent="-430213" algn="ctr">
              <a:buNone/>
            </a:pPr>
            <a:r>
              <a:rPr lang="nl-NL" sz="3200" dirty="0"/>
              <a:t>…x128 + …x64 + …x32 + …x16 + …x8 + …x4 + …x2 + ...x1 = …</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SPEL</a:t>
            </a:r>
          </a:p>
        </p:txBody>
      </p:sp>
    </p:spTree>
    <p:extLst>
      <p:ext uri="{BB962C8B-B14F-4D97-AF65-F5344CB8AC3E}">
        <p14:creationId xmlns:p14="http://schemas.microsoft.com/office/powerpoint/2010/main" val="3234455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32465</TotalTime>
  <Words>3433</Words>
  <Application>Microsoft Macintosh PowerPoint</Application>
  <PresentationFormat>Breedbeeld</PresentationFormat>
  <Paragraphs>636</Paragraphs>
  <Slides>54</Slides>
  <Notes>10</Notes>
  <HiddenSlides>6</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54</vt:i4>
      </vt:variant>
    </vt:vector>
  </HeadingPairs>
  <TitlesOfParts>
    <vt:vector size="58" baseType="lpstr">
      <vt:lpstr>Arial</vt:lpstr>
      <vt:lpstr>Calibri</vt:lpstr>
      <vt:lpstr>Calibri Light</vt:lpstr>
      <vt:lpstr>Office Theme</vt:lpstr>
      <vt:lpstr>Digitale Informatie</vt:lpstr>
      <vt:lpstr>Globale planning</vt:lpstr>
      <vt:lpstr>Bits</vt:lpstr>
      <vt:lpstr>PowerPoint-presentatie</vt:lpstr>
      <vt:lpstr>Wat is een bit?</vt:lpstr>
      <vt:lpstr>Meer bits combineren</vt:lpstr>
      <vt:lpstr>Speluitleg</vt:lpstr>
      <vt:lpstr>Ronde 1</vt:lpstr>
      <vt:lpstr>Ronde …</vt:lpstr>
      <vt:lpstr>Binaire getallen</vt:lpstr>
      <vt:lpstr>Tellen in de prehistorie</vt:lpstr>
      <vt:lpstr>Tellen met goud</vt:lpstr>
      <vt:lpstr>Hedendaags geld tellen</vt:lpstr>
      <vt:lpstr>Decimaal talstelsel: rekenen met 10-tallen</vt:lpstr>
      <vt:lpstr>Decimaal talstelsel: optellen</vt:lpstr>
      <vt:lpstr>Binair talstelsel: rekenen met 2-tallen</vt:lpstr>
      <vt:lpstr>Binair talstelsel: optellen</vt:lpstr>
      <vt:lpstr>Voorbeeld opgave binair</vt:lpstr>
      <vt:lpstr>Oefenopgaven binair</vt:lpstr>
      <vt:lpstr>Oefenopgaven binair (antwoorden)</vt:lpstr>
      <vt:lpstr>Hexadecimale getallen</vt:lpstr>
      <vt:lpstr>Hexadecimaal talstelsel: rekenen met 16-tallen</vt:lpstr>
      <vt:lpstr>Hexadecimaal talstelsel: optellen</vt:lpstr>
      <vt:lpstr>Voorbeeld opgave hexadecimaal</vt:lpstr>
      <vt:lpstr>Oefenopgave hexadecimaal</vt:lpstr>
      <vt:lpstr>Oefenopgave hexadecimaal (antwoorden)</vt:lpstr>
      <vt:lpstr>Extra oefenopgaven (+ antwoorden)</vt:lpstr>
      <vt:lpstr>Samenvatting</vt:lpstr>
      <vt:lpstr>Zelf proberen</vt:lpstr>
      <vt:lpstr>Zelf proberen</vt:lpstr>
      <vt:lpstr>Extra oefenopgaven</vt:lpstr>
      <vt:lpstr>Kleuren</vt:lpstr>
      <vt:lpstr>Welke kleur heeft zonlicht?</vt:lpstr>
      <vt:lpstr>Hoeveel kleuren bestaan er?</vt:lpstr>
      <vt:lpstr>RGB-kleurmodel</vt:lpstr>
      <vt:lpstr>Zelf kleuren mengen</vt:lpstr>
      <vt:lpstr>Kleuren extra slides</vt:lpstr>
      <vt:lpstr>Kleur op de computer versus kleur op papier</vt:lpstr>
      <vt:lpstr>CMYK-kleurmodel</vt:lpstr>
      <vt:lpstr>HSB-kleurmodel</vt:lpstr>
      <vt:lpstr>SAMENVATTING KLEURMODELLEN</vt:lpstr>
      <vt:lpstr>Plaatjes</vt:lpstr>
      <vt:lpstr>Plaatjes</vt:lpstr>
      <vt:lpstr>Tekst</vt:lpstr>
      <vt:lpstr>Tekst opslaan in de computer</vt:lpstr>
      <vt:lpstr>ASCII tabel</vt:lpstr>
      <vt:lpstr>Zelf proberen</vt:lpstr>
      <vt:lpstr>Compressie</vt:lpstr>
      <vt:lpstr>PowerPoint-presentatie</vt:lpstr>
      <vt:lpstr>PowerPoint-presentatie</vt:lpstr>
      <vt:lpstr>Samenvatting</vt:lpstr>
      <vt:lpstr>Bestanden en Linken</vt:lpstr>
      <vt:lpstr>Bestanden op je computer</vt:lpstr>
      <vt:lpstr>Bestanden op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Sander van Geest</cp:lastModifiedBy>
  <cp:revision>516</cp:revision>
  <cp:lastPrinted>2019-04-15T12:27:35Z</cp:lastPrinted>
  <dcterms:created xsi:type="dcterms:W3CDTF">2017-08-27T11:36:23Z</dcterms:created>
  <dcterms:modified xsi:type="dcterms:W3CDTF">2022-12-09T11:32:28Z</dcterms:modified>
</cp:coreProperties>
</file>