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bd4d4bf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bd4d4bf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a33e339e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a33e339e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a33e339e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a33e339e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abd4d4b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aabd4d4b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abd4d4bf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abd4d4b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abd4d4bf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abd4d4bf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abd4d4bf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aabd4d4bf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abd4d4bf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abd4d4bf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abd4d4bf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aabd4d4bf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abd4d4bf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abd4d4bf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abd4d4bf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abd4d4bf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abd4d4bf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aabd4d4bf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abd4d4bf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abd4d4bf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a33e339e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a33e339e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a33e339e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a33e339e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a33e339e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a33e339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a33e339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a33e339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a33e339e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a33e339e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a33e339e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a33e339e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a33e339e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a33e339e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8.gif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gif"/><Relationship Id="rId4" Type="http://schemas.openxmlformats.org/officeDocument/2006/relationships/image" Target="../media/image25.gif"/><Relationship Id="rId5" Type="http://schemas.openxmlformats.org/officeDocument/2006/relationships/image" Target="../media/image2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50225"/>
            <a:ext cx="8520600" cy="47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T2 Deel 1: Bits ‘n Bytes + talstelsels is afgerond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T2 Deel 2: Theorie achter hoe plaatjes, tekst, … worden opgeslagen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→ Theoretisch, 2 andere lessen dan normaal</a:t>
            </a:r>
            <a:br>
              <a:rPr lang="nl"/>
            </a:br>
            <a:r>
              <a:rPr lang="nl"/>
              <a:t>		Niet inloggen, enkel notities maken!</a:t>
            </a:r>
            <a:br>
              <a:rPr lang="nl"/>
            </a:br>
            <a:br>
              <a:rPr lang="nl"/>
            </a:br>
            <a:r>
              <a:rPr lang="nl"/>
              <a:t>				Geen notities = Niet aanwezig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een computer plaatjes opslaat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226150" y="1017725"/>
            <a:ext cx="533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afbeelding bestaat uit twee zaken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metadata (breedte, hoogte, kleurmodel, extra info)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een rij van pixels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Elke pixel is één kleur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Pixel = rij cijfertjes die de kleur voorstelt volgens een kleurmodel (bv. RGB)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1 RGB pixel = 3 bytes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Afbeeldingen hebben verschillende formaten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Bv. 1920 x 1080 pixels = 2.073.600 pixels</a:t>
            </a:r>
            <a:br>
              <a:rPr lang="nl"/>
            </a:br>
            <a:r>
              <a:rPr lang="nl"/>
              <a:t>2.073.600 pixels x 3 bytes/pixel = 6 220 800 bytes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Meer pixels is meer opslag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25" y="301725"/>
            <a:ext cx="2476375" cy="2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6252525" y="2101350"/>
            <a:ext cx="449100" cy="470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 rot="3211165">
            <a:off x="6566512" y="2702848"/>
            <a:ext cx="529812" cy="40351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b="0" l="0" r="38766" t="0"/>
          <a:stretch/>
        </p:blipFill>
        <p:spPr>
          <a:xfrm>
            <a:off x="6511633" y="3154475"/>
            <a:ext cx="16039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975" y="1539850"/>
            <a:ext cx="3496175" cy="23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Beeld resolutie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57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Resolutie = hoeveel pixels breed en hoog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Resolutie</a:t>
            </a:r>
            <a:r>
              <a:rPr lang="nl"/>
              <a:t> + Grootte van je scherm = hoeveel detail je kan zien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Bekende resoluties:</a:t>
            </a:r>
            <a:endParaRPr sz="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HD: 1280x720 px = 921.600 px </a:t>
            </a:r>
            <a:r>
              <a:rPr lang="nl" sz="800"/>
              <a:t>(Niet van buiten leren)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Full HD: 1920x1080 px = 2.073.600 px </a:t>
            </a:r>
            <a:r>
              <a:rPr lang="nl" sz="800"/>
              <a:t>(Niet van buiten leren)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4K: 3840x1440 px = 5.529.600 px </a:t>
            </a:r>
            <a:r>
              <a:rPr lang="nl" sz="800"/>
              <a:t>(Niet van buiten leren)</a:t>
            </a:r>
            <a:br>
              <a:rPr lang="n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→ op even groot scherm zal 4K meer detail hebben</a:t>
            </a:r>
            <a:br>
              <a:rPr lang="n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Hoeveel keer groter moet het 4K scherm zijn om minder detail te hebben?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Vergroten, verkleinen en bijsnijden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 programma’s als Word, Powerpoint, 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Er </a:t>
            </a:r>
            <a:r>
              <a:rPr lang="nl"/>
              <a:t>verandert</a:t>
            </a:r>
            <a:r>
              <a:rPr lang="nl"/>
              <a:t> niets aan de data. Pixels worden kleiner of groter afgebeeld.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Een </a:t>
            </a:r>
            <a:r>
              <a:rPr lang="nl"/>
              <a:t>1920x1080 px afbeelding blijft een 1920x1080 px afbeelding</a:t>
            </a:r>
            <a:br>
              <a:rPr lang="n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 echte beeldbewerking programma’s (Photoshop, Paint, …)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Bijsnijden: simpel, gooi alle bijgesneden pixels weg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snijd de helft van de afbeelding weg = bestand is nog maar half zo groot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Een 1920x1080 px afbeelding blijft een 1920x540 px afbeelding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Vergroten: computer moet pixels erbij verzinnen (interpolatie)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Een 1920x1080 px afbeelding 2x vergroten wordt een 3840x2160 px afbeelding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2x vergroting = 4x zoveel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Verkleinen: computer moet pixels weggooien/veranderen (interpolatie)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Een 1920x1080 px afbeelding 2x verkleinen wordt een 960x540 px afbeelding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2x verkleinen = 1/4x van de 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38544" r="0" t="0"/>
          <a:stretch/>
        </p:blipFill>
        <p:spPr>
          <a:xfrm>
            <a:off x="6140125" y="0"/>
            <a:ext cx="2953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Interpolatie (enkel VWO)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216000" y="1152475"/>
            <a:ext cx="87579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Vergroten = pixels erbij verzinnen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Verspreid de huidige pixels en vul de leegte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Verkleinen = pixels weggooien, aanpassen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Neem een aantal pixels en maak er 1 van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2D nearest neighbour interpolation: neem de waarde van de dichtste pixel → blokkerig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Bilinear interpolation: neem het gemiddelde van de dichtste pixels (links, rechts, boven en onder) → vloeiender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Bicubic interpolation: neem het gemiddelde van nog meer pixels er rond en geef ze een weging, hoe dichter hoe zwaarder hun waarde mee weegt</a:t>
            </a:r>
            <a:endParaRPr sz="1600"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475" y="0"/>
            <a:ext cx="3785525" cy="23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en extensies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362800" cy="3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een bestandsformaat/extensie?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→ Hoe een computer het bestand moet lezen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Hoe vind je het bestandsformaat/extensie?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	→ Staat altijd na de naam van het bestand (bv. tekst.pdf → PDF bestand)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049" y="-1"/>
            <a:ext cx="3468950" cy="34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voor afbeeldingen: BPM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6480900" cy="3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origineel bestand zonder aanpassingen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gigantisch groot bestand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tegenwoordig amper gebruikt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8192 x 6144 px en 128 GiB opslag </a:t>
            </a:r>
            <a:r>
              <a:rPr lang="nl" sz="1000"/>
              <a:t>(mijn smartphone)</a:t>
            </a:r>
            <a:endParaRPr sz="1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8192 * 6144 px = 50.331.648 px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50.331.648 px * 3 bytes/px = 150.994.944 bytes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150.994.994 bytes / 2^30 bytes/GiB = 0,14 GiB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128 GiB / 0,14 GiB = 914 plaatjes en mijn mobieltje zit vol</a:t>
            </a:r>
            <a:br>
              <a:rPr lang="nl"/>
            </a:br>
            <a:r>
              <a:rPr lang="nl"/>
              <a:t>(maar ik heb er nu al 2766 plaatjes er op staan)</a:t>
            </a:r>
            <a:endParaRPr sz="800"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2553" y="1409090"/>
            <a:ext cx="2128525" cy="31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voor afbeeldingen: JPG/JPEG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verkleint bestandsgrootte, maar kwaliteit gaat ook omlaag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kunt zelf instellen hoeveel kwaliteit je wilt behouden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90% → 2-5x kleiner </a:t>
            </a:r>
            <a:r>
              <a:rPr lang="nl" sz="800"/>
              <a:t>(Niet van buiten leren)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50% → 5-10x kleiner </a:t>
            </a:r>
            <a:r>
              <a:rPr lang="nl" sz="800"/>
              <a:t>(Niet van buiten leren)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</a:t>
            </a:r>
            <a:r>
              <a:rPr lang="nl" sz="800"/>
              <a:t>(Niet van buiten leren)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Origineel: 12 MB - 100%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JPG/JPEG: 1,5 MB -  85%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8x kleiner bestand met nog 85% van de kwaliteit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204" y="1712900"/>
            <a:ext cx="2580025" cy="29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voor afbeeldingen: PNG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verkleint bestandsgrootte zonder dat kwaliteit achteruit gaat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maakt </a:t>
            </a:r>
            <a:r>
              <a:rPr lang="nl"/>
              <a:t>transparantie mogelijk (RGBA in plaats van RGB)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</a:t>
            </a:r>
            <a:r>
              <a:rPr lang="nl" sz="800"/>
              <a:t>(Niet van buiten leren)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Origineel: 12 MB - 100%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PNG: 8 MB -  100%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1,5x kleiner bestand zonder kwaliteitsverlies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938" y="2092188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voor afbeeldingen: WEBP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Meest moderne </a:t>
            </a:r>
            <a:r>
              <a:rPr lang="nl"/>
              <a:t>bestandsformaat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Efficiënter</a:t>
            </a:r>
            <a:r>
              <a:rPr lang="nl"/>
              <a:t> dan JPG en PNG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 sz="1400"/>
              <a:t>kunt zelf instellen hoeveel kwaliteit je wilt behouden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100% → 2,5-4x kleiner </a:t>
            </a:r>
            <a:r>
              <a:rPr lang="nl" sz="800"/>
              <a:t>(Niet van buiten leren)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80% → 10-15x kleiner </a:t>
            </a:r>
            <a:r>
              <a:rPr lang="nl" sz="800"/>
              <a:t>(Niet van buiten leren)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Voorbeeld: </a:t>
            </a:r>
            <a:r>
              <a:rPr lang="nl" sz="800"/>
              <a:t>(Niet van buiten leren)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Origineel: 12 MB - 100%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WEBP: 4 MB -  100%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WEBP: 1 MB - 90% kwaliteit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3x kleiner bestand met nog 100% van de kwaliteit </a:t>
            </a:r>
            <a:br>
              <a:rPr lang="nl"/>
            </a:br>
            <a:r>
              <a:rPr lang="nl"/>
              <a:t>of 12x kleiner met nog 90% kwaliteit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650" y="1892025"/>
            <a:ext cx="3178650" cy="17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voor afbeeldingen: SVG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vector formaat (in plaats van met pixels werkt het met vectors)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Geen rij pixels, maar instructies (bv. teken een cirkel hier, zet een lijn daar)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Voordelen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Altijd scherp hoeveel je ook inzoomed (kunt geen individuele pixels zien)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Klein bestand, als het simpele vormen zijn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Nadelen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Vooral voor simpele vormen, niet voor foto’s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Browser moet live tekenen, dus traag om in te laden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475" y="3076450"/>
            <a:ext cx="3573000" cy="18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449" y="1948314"/>
            <a:ext cx="1246850" cy="12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Kleuren en plaatjes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Mnr. Segers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13" y="28341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500" y="0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Champions League Win GIF by Manchester United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9325" y="3210525"/>
            <a:ext cx="1932974" cy="193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143125" cy="15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Bestandsformaten voor afbeeldingen: GIF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Voordelen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Simpele animaties (reeks plaatjes met tijd tussen plaatjes)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plaatje 1 + wacht 20ms + plaatje 2 + … =&gt; GEEN video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Leuke </a:t>
            </a:r>
            <a:r>
              <a:rPr lang="nl"/>
              <a:t>memes (geen juist antwoord op de toets)</a:t>
            </a:r>
            <a:br>
              <a:rPr lang="n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Nadelen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Slechts 256 kleuren per afbeelding (ipv 256 x 256 x 256 met RGB model)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Geen geluid</a:t>
            </a:r>
            <a:endParaRPr/>
          </a:p>
        </p:txBody>
      </p:sp>
      <p:pic>
        <p:nvPicPr>
          <p:cNvPr id="197" name="Google Shape;197;p32" title="6-7-6-7-jok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325" y="3184775"/>
            <a:ext cx="1683525" cy="16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 title="Champions League Win GIF by Manchester United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325" y="355400"/>
            <a:ext cx="1932974" cy="19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hebben we vandaag geleerd?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Wat zijn kleuren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Kleurmodellen</a:t>
            </a:r>
            <a:r>
              <a:rPr lang="nl"/>
              <a:t>: </a:t>
            </a:r>
            <a:r>
              <a:rPr lang="nl"/>
              <a:t>RGB</a:t>
            </a:r>
            <a:r>
              <a:rPr lang="nl"/>
              <a:t> en CMYK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Hoe slaat een computer een afbeelding 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Resolutie en interpolatie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Verschillende bestandsformaten: BPM, JPG/JPEG, PNG, WEBP, SVG en GIF</a:t>
            </a:r>
            <a:endParaRPr/>
          </a:p>
        </p:txBody>
      </p:sp>
      <p:pic>
        <p:nvPicPr>
          <p:cNvPr id="205" name="Google Shape;205;p33" title="boom-annakendrick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950" y="3219927"/>
            <a:ext cx="2606085" cy="14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 title="cartoon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00" y="3059425"/>
            <a:ext cx="1808851" cy="180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 title="obama-mic-drop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3250" y="3313478"/>
            <a:ext cx="3203000" cy="14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Waarom hebben objecten kleur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448300" cy="3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Wit licht valt op een object.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Het object absorbeert bepaalde kleuren en weerkaatst andere.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Wat wordt weerkaatst, zie jij als kleur.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25" y="2571750"/>
            <a:ext cx="5258550" cy="25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Kleuren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5186700" cy="3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Theorie: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Kleur = licht van een bepaalde golflengte die op je oog valt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Oneindig veel verschillende kleuren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Praktijk: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Je oog heeft drie kegels die rood, groen en blauw licht opvangen → Hersenen combineren die signalen tot een kleur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Ons oog kan “maar” 10 miljoen verschillende kleuren onderscheiden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Kleurmodellen: Manier om kleuren te beschrijven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475" y="70571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163" y="2571750"/>
            <a:ext cx="21621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RGB (1)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514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Gebruik de kleuren die onze ogen kunnen zien om kleuren na te bootsen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Mengt van elke kleur (red, green en blue) een bepaalde hoeveelheid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Het RGB-kleurmodel gebruikt 3 getallen om een kleur te maken: het eerste getal is de hoeveelheid rood, het tweede groen en het derde blauw.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Soms ook RGBA-kleurmodel: laatste getal is transparantie/doorzichtigheid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Vooral gebruikt voor beeldschermen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275" y="2865375"/>
            <a:ext cx="2572175" cy="19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513" y="363563"/>
            <a:ext cx="227647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RGB (2)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542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Elke kleur kan een waarde van 0-255 aannemen, wat overeenkomt met 1 byte → Eén kleur is dus 3 bytes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Voorbeelden in binaire notatie: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zwart: 00000000 </a:t>
            </a:r>
            <a:r>
              <a:rPr lang="nl"/>
              <a:t>00000000 00000000</a:t>
            </a:r>
            <a:r>
              <a:rPr lang="nl"/>
              <a:t> (geen enkele kleur)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rood: 11111111 </a:t>
            </a:r>
            <a:r>
              <a:rPr lang="nl"/>
              <a:t>00000000 00000000 </a:t>
            </a:r>
            <a:r>
              <a:rPr lang="nl"/>
              <a:t>(alleen rood)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wit: </a:t>
            </a:r>
            <a:r>
              <a:rPr lang="nl"/>
              <a:t>11111111 11111111 11111111 </a:t>
            </a:r>
            <a:r>
              <a:rPr lang="nl"/>
              <a:t>(alle kleuren gemengd)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Voorbeelden in RGB notatie: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zwart: (0,0,0)  (geen enkele kleur)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rood: (255,0,0) (alleen rood)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wit: (255,255,255) (alle kleuren gemengd)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Voorbeelden in hex notatie</a:t>
            </a:r>
            <a:r>
              <a:rPr lang="nl"/>
              <a:t>: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/>
              <a:t>Voorbeelden: 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nl"/>
              <a:t>zwart: 00 00 00 (geen enkele kleur)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nl"/>
              <a:t>rood: FF 00 00 (alleen rood)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nl"/>
              <a:t>wit: FF FF FF (alle kleuren gemengd)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275" y="2865375"/>
            <a:ext cx="2572175" cy="19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513" y="363563"/>
            <a:ext cx="227647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25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CMYK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Gebruik de techniek die objecten kleur geeft om kleuren na te bootsen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Vooral gebruikt voor printers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Mengt van elke kleur (cyan, magenta, yellow en key) een bepaalde hoeveelheid → Eén kleur is dus 4 bytes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 = Key = Zwart toegevoegd omdat: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Combinatie cyaan, magenta en geel niet echt zwart oplevert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Inkt duur is en je anders 3x zoveel inkt nodig hebt om zwart te printen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Niet elke kleur printen is even duur: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Donkerblauw (veel cyaan + wat magenta + beetje zwart)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Licht geel (klein beetje geel)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850" y="2718438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77" y="2348325"/>
            <a:ext cx="2384625" cy="25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RGB vs. CMYK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201925"/>
            <a:ext cx="6769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RGB model begint van zwart (scherm dat uit staat = zwart)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Bij printen beginnen we met wit (blaadje papier = wit)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Kleuren toevoegen met licht (additief) </a:t>
            </a:r>
            <a:br>
              <a:rPr lang="nl"/>
            </a:br>
            <a:r>
              <a:rPr lang="nl"/>
              <a:t>vs. kleuren absorberen met inkt (absorptie)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Verschillende gamuts (= welke kleuren mogelijk zijn)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Ontwerpt in RGB en stuurt naar printer in CMYK, de limiet is dus de </a:t>
            </a:r>
            <a:br>
              <a:rPr lang="nl"/>
            </a:br>
            <a:r>
              <a:rPr lang="nl"/>
              <a:t>gemeenschappelijke gamut tussen RGB en CMYK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2100" y="45713"/>
            <a:ext cx="3141300" cy="12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RGB vs. CMYK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8900"/>
            <a:ext cx="9187725" cy="41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