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7"/>
  </p:notesMasterIdLst>
  <p:handoutMasterIdLst>
    <p:handoutMasterId r:id="rId128"/>
  </p:handoutMasterIdLst>
  <p:sldIdLst>
    <p:sldId id="466" r:id="rId2"/>
    <p:sldId id="483" r:id="rId3"/>
    <p:sldId id="459" r:id="rId4"/>
    <p:sldId id="450" r:id="rId5"/>
    <p:sldId id="448" r:id="rId6"/>
    <p:sldId id="452" r:id="rId7"/>
    <p:sldId id="320" r:id="rId8"/>
    <p:sldId id="484" r:id="rId9"/>
    <p:sldId id="485" r:id="rId10"/>
    <p:sldId id="322" r:id="rId11"/>
    <p:sldId id="486" r:id="rId12"/>
    <p:sldId id="461" r:id="rId13"/>
    <p:sldId id="427" r:id="rId14"/>
    <p:sldId id="417" r:id="rId15"/>
    <p:sldId id="418" r:id="rId16"/>
    <p:sldId id="419" r:id="rId17"/>
    <p:sldId id="420" r:id="rId18"/>
    <p:sldId id="437" r:id="rId19"/>
    <p:sldId id="434" r:id="rId20"/>
    <p:sldId id="477" r:id="rId21"/>
    <p:sldId id="462" r:id="rId22"/>
    <p:sldId id="421" r:id="rId23"/>
    <p:sldId id="422" r:id="rId24"/>
    <p:sldId id="440" r:id="rId25"/>
    <p:sldId id="439" r:id="rId26"/>
    <p:sldId id="455" r:id="rId27"/>
    <p:sldId id="425" r:id="rId28"/>
    <p:sldId id="423" r:id="rId29"/>
    <p:sldId id="431" r:id="rId30"/>
    <p:sldId id="433" r:id="rId31"/>
    <p:sldId id="453" r:id="rId32"/>
    <p:sldId id="487" r:id="rId33"/>
    <p:sldId id="488" r:id="rId34"/>
    <p:sldId id="489" r:id="rId35"/>
    <p:sldId id="490" r:id="rId36"/>
    <p:sldId id="491" r:id="rId37"/>
    <p:sldId id="492" r:id="rId38"/>
    <p:sldId id="493" r:id="rId39"/>
    <p:sldId id="495" r:id="rId40"/>
    <p:sldId id="496" r:id="rId41"/>
    <p:sldId id="494" r:id="rId42"/>
    <p:sldId id="497" r:id="rId43"/>
    <p:sldId id="498" r:id="rId44"/>
    <p:sldId id="499" r:id="rId45"/>
    <p:sldId id="500" r:id="rId46"/>
    <p:sldId id="501" r:id="rId47"/>
    <p:sldId id="502" r:id="rId48"/>
    <p:sldId id="503" r:id="rId49"/>
    <p:sldId id="510" r:id="rId50"/>
    <p:sldId id="504" r:id="rId51"/>
    <p:sldId id="506" r:id="rId52"/>
    <p:sldId id="508" r:id="rId53"/>
    <p:sldId id="511" r:id="rId54"/>
    <p:sldId id="512" r:id="rId55"/>
    <p:sldId id="515" r:id="rId56"/>
    <p:sldId id="516" r:id="rId57"/>
    <p:sldId id="517" r:id="rId58"/>
    <p:sldId id="518" r:id="rId59"/>
    <p:sldId id="519" r:id="rId60"/>
    <p:sldId id="520" r:id="rId61"/>
    <p:sldId id="521" r:id="rId62"/>
    <p:sldId id="522" r:id="rId63"/>
    <p:sldId id="523" r:id="rId64"/>
    <p:sldId id="524" r:id="rId65"/>
    <p:sldId id="525" r:id="rId66"/>
    <p:sldId id="526" r:id="rId67"/>
    <p:sldId id="527" r:id="rId68"/>
    <p:sldId id="528" r:id="rId69"/>
    <p:sldId id="464" r:id="rId70"/>
    <p:sldId id="456" r:id="rId71"/>
    <p:sldId id="480" r:id="rId72"/>
    <p:sldId id="471" r:id="rId73"/>
    <p:sldId id="531" r:id="rId74"/>
    <p:sldId id="463" r:id="rId75"/>
    <p:sldId id="405" r:id="rId76"/>
    <p:sldId id="406" r:id="rId77"/>
    <p:sldId id="407" r:id="rId78"/>
    <p:sldId id="529" r:id="rId79"/>
    <p:sldId id="479" r:id="rId80"/>
    <p:sldId id="412" r:id="rId81"/>
    <p:sldId id="413" r:id="rId82"/>
    <p:sldId id="408" r:id="rId83"/>
    <p:sldId id="410" r:id="rId84"/>
    <p:sldId id="411" r:id="rId85"/>
    <p:sldId id="465" r:id="rId86"/>
    <p:sldId id="530" r:id="rId87"/>
    <p:sldId id="457" r:id="rId88"/>
    <p:sldId id="533" r:id="rId89"/>
    <p:sldId id="532" r:id="rId90"/>
    <p:sldId id="534" r:id="rId91"/>
    <p:sldId id="535" r:id="rId92"/>
    <p:sldId id="539" r:id="rId93"/>
    <p:sldId id="536" r:id="rId94"/>
    <p:sldId id="537" r:id="rId95"/>
    <p:sldId id="538" r:id="rId96"/>
    <p:sldId id="468" r:id="rId97"/>
    <p:sldId id="540" r:id="rId98"/>
    <p:sldId id="542" r:id="rId99"/>
    <p:sldId id="543" r:id="rId100"/>
    <p:sldId id="544" r:id="rId101"/>
    <p:sldId id="545" r:id="rId102"/>
    <p:sldId id="546" r:id="rId103"/>
    <p:sldId id="547" r:id="rId104"/>
    <p:sldId id="541" r:id="rId105"/>
    <p:sldId id="548" r:id="rId106"/>
    <p:sldId id="549" r:id="rId107"/>
    <p:sldId id="550" r:id="rId108"/>
    <p:sldId id="551" r:id="rId109"/>
    <p:sldId id="552" r:id="rId110"/>
    <p:sldId id="553" r:id="rId111"/>
    <p:sldId id="554" r:id="rId112"/>
    <p:sldId id="555" r:id="rId113"/>
    <p:sldId id="556" r:id="rId114"/>
    <p:sldId id="557" r:id="rId115"/>
    <p:sldId id="558" r:id="rId116"/>
    <p:sldId id="559" r:id="rId117"/>
    <p:sldId id="560" r:id="rId118"/>
    <p:sldId id="561" r:id="rId119"/>
    <p:sldId id="562" r:id="rId120"/>
    <p:sldId id="475" r:id="rId121"/>
    <p:sldId id="476" r:id="rId122"/>
    <p:sldId id="470" r:id="rId123"/>
    <p:sldId id="472" r:id="rId124"/>
    <p:sldId id="481" r:id="rId125"/>
    <p:sldId id="482" r:id="rId1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0A14131A-091A-0248-8193-BC97502A3695}">
          <p14:sldIdLst>
            <p14:sldId id="466"/>
            <p14:sldId id="483"/>
          </p14:sldIdLst>
        </p14:section>
        <p14:section name="Bits" id="{AD528DFE-714A-CD4F-870C-5A4154FE2E01}">
          <p14:sldIdLst>
            <p14:sldId id="459"/>
            <p14:sldId id="450"/>
            <p14:sldId id="448"/>
            <p14:sldId id="452"/>
            <p14:sldId id="320"/>
            <p14:sldId id="484"/>
            <p14:sldId id="485"/>
            <p14:sldId id="322"/>
            <p14:sldId id="486"/>
          </p14:sldIdLst>
        </p14:section>
        <p14:section name="BIN" id="{ABF32416-5880-1A4F-8E7D-5A129014933A}">
          <p14:sldIdLst>
            <p14:sldId id="461"/>
            <p14:sldId id="427"/>
            <p14:sldId id="417"/>
            <p14:sldId id="418"/>
            <p14:sldId id="419"/>
            <p14:sldId id="420"/>
            <p14:sldId id="437"/>
            <p14:sldId id="434"/>
            <p14:sldId id="477"/>
          </p14:sldIdLst>
        </p14:section>
        <p14:section name="HEX" id="{16F933C5-2647-C441-BFB2-1A17E967E694}">
          <p14:sldIdLst>
            <p14:sldId id="462"/>
            <p14:sldId id="421"/>
            <p14:sldId id="422"/>
            <p14:sldId id="440"/>
            <p14:sldId id="439"/>
            <p14:sldId id="455"/>
            <p14:sldId id="425"/>
            <p14:sldId id="423"/>
            <p14:sldId id="431"/>
            <p14:sldId id="433"/>
            <p14:sldId id="453"/>
          </p14:sldIdLst>
        </p14:section>
        <p14:section name="Rekenen met BIN" id="{781BE199-B7F4-904E-8BC6-3286A5D505FF}">
          <p14:sldIdLst>
            <p14:sldId id="487"/>
            <p14:sldId id="488"/>
            <p14:sldId id="489"/>
            <p14:sldId id="490"/>
            <p14:sldId id="491"/>
            <p14:sldId id="492"/>
            <p14:sldId id="493"/>
            <p14:sldId id="495"/>
            <p14:sldId id="496"/>
            <p14:sldId id="494"/>
            <p14:sldId id="497"/>
            <p14:sldId id="498"/>
            <p14:sldId id="499"/>
            <p14:sldId id="500"/>
            <p14:sldId id="501"/>
            <p14:sldId id="502"/>
            <p14:sldId id="503"/>
            <p14:sldId id="510"/>
            <p14:sldId id="504"/>
            <p14:sldId id="506"/>
            <p14:sldId id="508"/>
            <p14:sldId id="511"/>
            <p14:sldId id="512"/>
            <p14:sldId id="515"/>
            <p14:sldId id="516"/>
            <p14:sldId id="517"/>
            <p14:sldId id="518"/>
            <p14:sldId id="519"/>
            <p14:sldId id="520"/>
            <p14:sldId id="521"/>
            <p14:sldId id="522"/>
            <p14:sldId id="523"/>
            <p14:sldId id="524"/>
            <p14:sldId id="525"/>
            <p14:sldId id="526"/>
            <p14:sldId id="527"/>
            <p14:sldId id="528"/>
          </p14:sldIdLst>
        </p14:section>
        <p14:section name="Tekst" id="{7DE0C275-3454-D34D-9CF6-099CAF38E8AB}">
          <p14:sldIdLst>
            <p14:sldId id="464"/>
            <p14:sldId id="456"/>
            <p14:sldId id="480"/>
            <p14:sldId id="471"/>
          </p14:sldIdLst>
        </p14:section>
        <p14:section name="kleuren" id="{C43DB437-1FA4-A042-9702-FC290213F2C0}">
          <p14:sldIdLst>
            <p14:sldId id="531"/>
            <p14:sldId id="463"/>
            <p14:sldId id="405"/>
            <p14:sldId id="406"/>
            <p14:sldId id="407"/>
            <p14:sldId id="529"/>
            <p14:sldId id="479"/>
            <p14:sldId id="412"/>
            <p14:sldId id="413"/>
            <p14:sldId id="408"/>
            <p14:sldId id="410"/>
            <p14:sldId id="411"/>
          </p14:sldIdLst>
        </p14:section>
        <p14:section name="Plaatjes" id="{AB05B2E3-4E88-3F44-9ABD-90865BDE6917}">
          <p14:sldIdLst>
            <p14:sldId id="465"/>
            <p14:sldId id="530"/>
            <p14:sldId id="457"/>
          </p14:sldIdLst>
        </p14:section>
        <p14:section name="Geluid" id="{B895EB98-C1AA-3143-8221-89E796D4BCE4}">
          <p14:sldIdLst>
            <p14:sldId id="533"/>
            <p14:sldId id="532"/>
            <p14:sldId id="534"/>
            <p14:sldId id="535"/>
            <p14:sldId id="539"/>
          </p14:sldIdLst>
        </p14:section>
        <p14:section name="Video" id="{29DB1F1F-F594-044D-8C43-133FDC153006}">
          <p14:sldIdLst>
            <p14:sldId id="536"/>
            <p14:sldId id="537"/>
            <p14:sldId id="538"/>
          </p14:sldIdLst>
        </p14:section>
        <p14:section name="compressie" id="{F1D8D28E-D344-A345-8387-7EE65F0D62AD}">
          <p14:sldIdLst>
            <p14:sldId id="468"/>
            <p14:sldId id="540"/>
            <p14:sldId id="542"/>
            <p14:sldId id="543"/>
            <p14:sldId id="544"/>
            <p14:sldId id="545"/>
            <p14:sldId id="546"/>
            <p14:sldId id="547"/>
            <p14:sldId id="541"/>
            <p14:sldId id="548"/>
            <p14:sldId id="549"/>
            <p14:sldId id="550"/>
            <p14:sldId id="551"/>
            <p14:sldId id="552"/>
            <p14:sldId id="553"/>
            <p14:sldId id="554"/>
            <p14:sldId id="555"/>
            <p14:sldId id="556"/>
            <p14:sldId id="557"/>
            <p14:sldId id="558"/>
            <p14:sldId id="559"/>
            <p14:sldId id="560"/>
            <p14:sldId id="561"/>
            <p14:sldId id="562"/>
            <p14:sldId id="475"/>
            <p14:sldId id="476"/>
            <p14:sldId id="470"/>
          </p14:sldIdLst>
        </p14:section>
        <p14:section name="Bestanden en linken" id="{FD50B303-2895-C74E-AA74-244707438159}">
          <p14:sldIdLst>
            <p14:sldId id="472"/>
            <p14:sldId id="481"/>
            <p14:sldId id="482"/>
          </p14:sldIdLst>
        </p14:section>
        <p14:section name="Bijlagen" id="{0AFD9CB3-5B69-EB4B-B28C-EAE3A981E0BA}">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039"/>
    <a:srgbClr val="454C69"/>
    <a:srgbClr val="FFFFFF"/>
    <a:srgbClr val="F39322"/>
    <a:srgbClr val="E6E6E6"/>
    <a:srgbClr val="006634"/>
    <a:srgbClr val="86A3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Stijl, lich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83264" autoAdjust="0"/>
  </p:normalViewPr>
  <p:slideViewPr>
    <p:cSldViewPr snapToGrid="0">
      <p:cViewPr varScale="1">
        <p:scale>
          <a:sx n="104" d="100"/>
          <a:sy n="104" d="100"/>
        </p:scale>
        <p:origin x="1456" y="20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notesViewPr>
    <p:cSldViewPr snapToGrid="0">
      <p:cViewPr varScale="1">
        <p:scale>
          <a:sx n="47" d="100"/>
          <a:sy n="47" d="100"/>
        </p:scale>
        <p:origin x="1932" y="50"/>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C89781-F136-403A-9A18-F5A619CEDC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a:extLst>
              <a:ext uri="{FF2B5EF4-FFF2-40B4-BE49-F238E27FC236}">
                <a16:creationId xmlns:a16="http://schemas.microsoft.com/office/drawing/2014/main" id="{4178FB0E-6F11-425E-BA85-F066039B9E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DC2F7C-FCB1-4154-A707-02579EEC012A}" type="datetime1">
              <a:rPr lang="nl-NL" smtClean="0"/>
              <a:t>08-12-2022</a:t>
            </a:fld>
            <a:endParaRPr lang="nl-NL"/>
          </a:p>
        </p:txBody>
      </p:sp>
      <p:sp>
        <p:nvSpPr>
          <p:cNvPr id="4" name="Footer Placeholder 3">
            <a:extLst>
              <a:ext uri="{FF2B5EF4-FFF2-40B4-BE49-F238E27FC236}">
                <a16:creationId xmlns:a16="http://schemas.microsoft.com/office/drawing/2014/main" id="{DBD2A01D-65F8-4012-B908-12826D752BB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a:extLst>
              <a:ext uri="{FF2B5EF4-FFF2-40B4-BE49-F238E27FC236}">
                <a16:creationId xmlns:a16="http://schemas.microsoft.com/office/drawing/2014/main" id="{8CBD87A9-C523-46BA-BB91-7D67E1F348E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0CFA6E-79E2-47B6-A9E0-BE46D0CDB95E}" type="slidenum">
              <a:rPr lang="nl-NL" smtClean="0"/>
              <a:t>‹nr.›</a:t>
            </a:fld>
            <a:endParaRPr lang="nl-NL"/>
          </a:p>
        </p:txBody>
      </p:sp>
    </p:spTree>
    <p:extLst>
      <p:ext uri="{BB962C8B-B14F-4D97-AF65-F5344CB8AC3E}">
        <p14:creationId xmlns:p14="http://schemas.microsoft.com/office/powerpoint/2010/main" val="1007923678"/>
      </p:ext>
    </p:extLst>
  </p:cSld>
  <p:clrMap bg1="lt1" tx1="dk1" bg2="lt2" tx2="dk2" accent1="accent1" accent2="accent2" accent3="accent3" accent4="accent4" accent5="accent5" accent6="accent6" hlink="hlink" folHlink="folHlink"/>
  <p:hf hdr="0" ftr="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9T15:20:05.494"/>
    </inkml:context>
    <inkml:brush xml:id="br0">
      <inkml:brushProperty name="width" value="0.09071" units="cm"/>
      <inkml:brushProperty name="height" value="0.09071" units="cm"/>
      <inkml:brushProperty name="color" value="#FF0000"/>
    </inkml:brush>
  </inkml:definitions>
  <inkml:trace contextRef="#ctx0" brushRef="#br0">20285 12083 28671,'39'24'0,"1"1"0,0-1 0,0 1 0,0-5 0,-1-2 0,-8 0 0,-16 2 0,1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3T07:30:40.710"/>
    </inkml:context>
    <inkml:brush xml:id="br0">
      <inkml:brushProperty name="width" value="0.09071" units="cm"/>
      <inkml:brushProperty name="height" value="0.09071" units="cm"/>
      <inkml:brushProperty name="color" value="#FF0000"/>
    </inkml:brush>
  </inkml:definitions>
  <inkml:trace contextRef="#ctx0" brushRef="#br0">3016 16669 4742,'-45'8'0,"0"1"0,0-1 0,14 5 0,-1 2 0,-4-5 0,-8 1 0,2 2 0,9 4 0,7 12 0,7 4 0,-3 3 0,1 1 0,7 0 0,1-4 0,-13 5 483,24-54-483,18-17 0,10-7 0,-7 14 0,3 0 0,3 0 0,10-5 0,3 0 0,3 9 0,-1 12 0,2 8 0,0 2 0,0 1 0,0 2 0,-1 5-294,-4 4 0,-1 4 0,-1 1 294,-3-1 0,-1 1 0,0 3 0,-2 2 0,1 2 0,-1 3 0,1 0 0,0 2 0,0 1 0,1 0 0,-1 0 0,1-1 0,0 0 0,-1 0 0,-2-2 0,0 4 0,-2-2 0,-4-5 0,1 0 0</inkml:trace>
  <inkml:trace contextRef="#ctx0" brushRef="#br0" timeOffset="10436">10178 864 3338,'-4'-33'0,"0"0"0,2-3 1118,-14 3-1118,14 60 0,-13 13 0,13-4 0,2 2-162,-8-6 0,0 1 162,7 14 0,0 2 0,-7-2 0,0 4 0,5-15 0,1 3 0,0 0 0,-1 0 0,0 7 0,0 0 0,0 3 0,-1-8 0,1 4 0,-1 1 0,1 0 0,1-3 0,1 0 0,1-2 0,0 0 0,-1 3-92,-1-4 0,0 3 1,0 2-1,-1 0 0,0-1 1,-1 0 91,0 2 0,-1 1 0,-1-2 0,1 1 0,0-1-214,0-1 1,2 1-1,-1-1 1,-1 0-1,0-2 214,-3 7 0,0-1 0,-1-2 0,1-3 0,1 0 0,1-2 0,1-3 0,0 10 0,1-4 0,1 0 0,-2-17 441,-3-33-441,6-27 0,-6-15 0,8 17 0</inkml:trace>
  <inkml:trace contextRef="#ctx0" brushRef="#br0" timeOffset="11100">9843 988 4543,'41'-22'0,"0"0"0,0 0 0,0 0 0,0 0 0,1-1 0,-1 1 0,0 0 0,3 4 0,-5 5 0,7-3-354,-10 3 0,6-5 1,4-1-1,3-2 1,0 1-1,-1 2 1,-3 3-1,-4 5 1,-8 5 353,4 9 0,-7 7 0,1 2 0,1 0 0,0 1 0,0 2 282,9 5 1,-2 3-283,1 4 0,-2 5 0,-10-2 0,-1 4 0,-3 1 0,-6-8 0,-2 0 0,-1 4 0,-3 8 0,-2 6 0,-2 0 0,-5-4 0,-5-7 0,-4-3 0,-4 3 0,-4 9 0,-5 4 0,-2 0 0,-2-6 0,0-7 0,-3-4 0,-3 1 0,2-2 0,-4 1 0,-1 1 0,0-1 0,3-4 0,-4 1 0,2-3 0,-3 1 0,2-2 0,-3 2 0,-2 0 0,0-1 0,3-3 0,-5 0 0,3-3 0,-4 1 0,6-2 0,-3 1 0,-1 1 0,2-2 0,2-1 0,-3 0 0,3-1 0,0-2 127,-5-1 1,0-1 0,7-2 0,-5 6 0,13-16 0</inkml:trace>
  <inkml:trace contextRef="#ctx0" brushRef="#br0" timeOffset="11754">12330 635 3955,'8'33'0,"1"1"0,-3 2 0,-2 2 0,-2-2 0,-2 3 0,-2 0-604,-2 1 0,-2 1 0,-2 1 604,-4 3 0,-2 1 0,-3 4 0,5-11 0,-2 2 0,-1 3 0,0 0 0,0 0 0,0-3 0,-1 2 0,1-3 0,0 1 0,-1 0 0,-1 2-134,2-5 1,-1 3 0,0 0-1,-1 1 1,1 0 0,1-2-1,1-2 134,-1 3 0,2-1 0,1-2 0,0 0 0,-1-1 0,-4 8 0,-1 0 0,0-1 0,2-1 0,1 5 0,0-1 0,0 1-1,1-6 0,-1 2 0,0-1 0,1-4 1,0-4 0,1-3 0,0 1-29,-1 7 1,-1 1 0,1-4 28,1-5 0,1-4 1030,-6 10-1030,9-21 412,1-19 1,8-7-1,0 1 1</inkml:trace>
  <inkml:trace contextRef="#ctx0" brushRef="#br0" timeOffset="12656">13617 1799 5734,'-39'-13'0,"0"1"0,14 9 0,-1 2 0,-11-1 0,-5 2 0,3 4-675,-1 7 0,2 5 675,8-1 0,1 2 0,-1 2-285,0 3 0,0 1 0,0 3 285,-2 2 0,-1 2 0,2 2 0,1 2 0,0 1 0,2 2 0,0 0 0,2 1 0,0 0 0,1-3 0,1 0 0,2 3 0,5 2 0,1 4 0,2 0 0,0-3 0,1-6 0,0-2 0,2 3 0,2 13 0,3 4 0,4-7 199,4-7 0,6-5-199,1 0 0,9-5 0,24-14 0,6-11 0,-8-6 0,1-7-403,1-9 1,2-7 0,-1-1 402,-3 1 0,-3-3 0,0-1 0,-10 3 0,-1-2 0,1-1 0,1-2 0,2-1 0,4-2 0,-1-2 0,0 1 0,-3 1 0,-1 0 0,-2 0 0,-1 0 0,2-1-153,1 2 1,3-3-1,0 1 1,-1 1 0,-4 2 152,3-6 0,-4 4 0,0 0 0,1 4 0,-1 1 0,0 0 169,-2-3 0,-1-1 0,-2 4-169,-1 2 0,-1 3 42,3-9 1,-3 9-43,-9 22 1179,-2 20-1179,-8 11 0,1 0 0,-2 1 0,-7 17 0,1-12 0,-1 7 0,-2-4 0,-8 2 0,-2 3 53,6-2 0,-2 7 1,1 1-1,0-5-53,-1-6 0,0-3 0,0 2 0,1 9 0,1 2 0,0-5 48,0-6 0,3-4-48,5-6 0,2-3 0,4 12 0,10-24 0,8-14 0,-1-18 362,1-13 0,-8 21 1,-2-4-1</inkml:trace>
  <inkml:trace contextRef="#ctx0" brushRef="#br0" timeOffset="13429">15222 1693 5654,'-36'4'0,"0"0"0,2-1 0,-1 4 0,0 10 0,-2 7 0,1 0-1015,-5 1 1,0 2 1014,10-2 0,-2 3 0,0 1 0,2-1 0,0 2 0,3-2 0,-1 4 0,3 2 0,-1 3 0,1 1 0,1-2 0,-2 6 0,1-1 0,3 0 0,3-2 0,1 1 0,5-3 325,1 4 0,13-8-325,21-19 0,7-8 0,13-6 0,0-14 0,2-8 0,-7-6 0,1-6 0,-6 4 0,4-5 0,1-1 0,-3 1-145,-5 6 0,-2 1 0,0-1 0,2-2 145,-1 2 0,1-3 0,2-1 0,0 1 0,-2 0 0,-3 4 0,7-9 0,-4 3 0,1-1 0,-2 3 0,1-2 0,0 2 0,-4 4 0,1 2 0,-3 3 492,5-5 0,-3 7-492,-4 19 0,-5 4 0,-15 40 0,-7 5 0,-1-13 0,-2 2 46,-6 6 1,-4 2-47,4-11 0,-4 2 0,0 0 0,0 0-226,-3 6 0,1 0 0,-2 2 226,3-5 0,-1 2 0,0-1 0,1-1 0,-3 1 0,1-2 0,2 0 0,2-1 0,1-1 0,0 0-130,-2 3 0,-1-1 0,1-6 130,-1-7 0,5-5 0,6 9 0,14-71 0,14 21 0,-10-1 0</inkml:trace>
  <inkml:trace contextRef="#ctx0" brushRef="#br0" timeOffset="13875">16686 882 0,'-25'40'0,"0"1"0,-1-1 0,1 0 0,-1 1 0,1-1 0,0 1 0,-1-1 0,1 0 0,0 1 0,-1-1 0,1 0 0,-1 1 0,1-1 0,0 1 0,-1-1 0,1 0 0,-1 1 0,1-1 0,0 0 0,-3 6 0,-1 1 0,-1 1 0,0 1 0,-1-1 0,1 0 0,1 0 0,1-2 0,1-1 0,2-1 0,2-3 0,3-3 0,2-2 0,4-4 0,3-3 0,-2 20 0,9-9 0,8-5 0,10 3 0,11-12 110,10-19 1,7-12-111,-6 0 0,2-4 0,-1-2 0,-3-3 0,-2-2 0,0-1 136,10-6 1,0-2-1,-6 2 1,-10 3 0,-5 1-1,10-12 1</inkml:trace>
  <inkml:trace contextRef="#ctx0" brushRef="#br0" timeOffset="14159">15910 1905 4220,'50'-1'0,"0"0"0,0 0 0,0 0 0,0-1 0,-1 1 0,1 0 0,0 0 0,-2 0 0,-1 0 0,1 0 0,-1 0 0,0 0 0,0 0 0,0-1 0,0 1 0</inkml:trace>
  <inkml:trace contextRef="#ctx0" brushRef="#br0" timeOffset="14591">17321 1817 849,'-2'47'0,"0"-1"0,-1 1 0,1 0 0,-1 0 0,1-1 0,0 1 0,-1 0 0,1 0 0,0-1 0,-1 1 0,1 0 0,-1 0 0,1-1 0,-1 7 0,1 3 0,0 0 0,1 0 0,-1 0 0,-1-2 0,1-3 0,-2-2 0,-1-6 0,-1-4 0,-1-7 0,-9 8 0,-2-10 0,-1-2 0,0 3 0,0-2 0,-4-1 198,-8 3 1,-5-1 0,1-4-199,7-8 0,-1-2 0,-2-1 120,-5-2 0,-3-1 1,-1-2-1,4-4-120,-10-8 0,4-4 0,0 5 0,5-2 0,6-13 0</inkml:trace>
  <inkml:trace contextRef="#ctx0" brushRef="#br0" timeOffset="14887">17251 1358 4871,'10'20'0,"-2"-5"0</inkml:trace>
  <inkml:trace contextRef="#ctx0" brushRef="#br0" timeOffset="15389">17674 2099 1507,'46'-19'0,"-1"1"0,1-1 0,-1 1 0,1-1 0,-1 0 0,1 1 0,-1-1 0,1 0 0,-1 1 0,1-1 0,-1 1 0,1-1 0,-1 0 0,3 1 0,3-2 0,4 1 0,0 0 0,1 0 0,-3 0 0,-4 0 0,-4 1 0,-7 1 0,-8 0 0,-9 2 0,-12 0 0,-28-17 0,-17 5 0,15 9 0,-3 3 0,-9 2 0,-9 0 0,-1 3 0,4 4 0,4 5 0,3 4 0,-3 3 0,-2 3 0,-5 3 0,-1 2 0,2 1 0,4 2 0,-5 6 0,4 3 0,0 3-125,1 1 1,-1 2 0,1 2 0,4 0 124,0 3 0,5 2 0,1 0 0,1 3 0,2 1 0,3 4 0,8-6 0,3 3 0,2 1 0,2-3 0,1 2 0,3-2 0,10 0 0,8-9 0,8 2 0,5 0 0,2-5 0,0-5 0,1-6 0,1-6 0,2-3 0,6-1 0,-2-2 0,5 0 0,4-2 0,2-1 0,1 0 0,-1-2 0,-1 0 0,-5-1-169,1-2 1,-3-2 0,-2 0-1,1-2 1,0 1 0,3 0 168,3 0 0,4 1 0,2-1 0,-1 0 0,-1 0 0,-5 0 0,-5 0 0,8-3 0,-6 1 0,-4 1 0,4 1 0,0 0 0</inkml:trace>
  <inkml:trace contextRef="#ctx0" brushRef="#br0" timeOffset="42461">5309 4763 5734,'-15'-34'0,"3"13"0,-14-5 0,21 54 0,7 26 0,-1-3 0,-4-11 0,1 3-398,2-6 0,1 7 1,1 3-1,0-1 0,0-5 398,1 3 0,0-4 0,-1 2 0,-1-5 0,-1 1 0,0 1 0,1 4 0,1 3 0,2 3 0,-1 2 0,1 0 0,-1-2 0,-1-5 0,0-2 0,0-1 0,-1 2 0,2 1 0,-1 1 0,1 0 0,0 2 0,0 1 0,0 1 0,0-1 0,1-2 0,-1 0 0,1 1 0,0 0 0,-1 0 0,1 1 0,0 1 0,-1-4 0,1 1 0,-1 1 0,1 0 0,0 0 0,-1 0 0,0 1 0,0-1-298,0 1 1,0 0 0,-1 1 0,1-1 0,-1 0 0,0 1 0,1-1 0,-1 0 297,0-1 0,0 1 0,0 0 0,0 0 0,0 0 0,0-2 0,0-1 0,0-1 0,-1 4 0,1-2 0,-1-1 0,0-1 0,0 1 0,0 0 0,0 1 0,-1-1 0,0 1 0,0 0 0,1 0 0,-1-1-228,1 0 0,1-1 0,-1 1 0,1-1 0,-1 0 0,0 1 228,0 0 0,-1 0 0,0 1 0,-1-1 0,1 0 0,0-1 0,0 7 0,0-1 0,0-1 0,0 1 0,0-1 0,1 1 0,1-1 0,0 1 0,0-1 0,-1 0 0,0-1 0,-1 0 0,0-1 0,0 1 0,1-2 0,0-2 0,1-2 0,0 1 0,0-1 0,-1 1 0,-1 0 0,0 1 0,0 0 0,0-1 0,0 0 0,0-2 0,0-1 0,0 0 0,0 1 0,0 1 0,-1 2 0,0 2 0,0 2 0,-1-1 0,1-1 0,-1-2 0,0 7 0,0-3 0,-1-1 0,0 2 27,0-5 1,-1 2-1,0-1 1,1-1 0,-1-3-28,1 8 0,1-3 0,-2-4 0,-5 6 0,2-2 0,6-11 0,1 0 0,-1-3 765,-3 1 1,0-3-766,4 1 0,0-1 879,-3-3 0,-2-1-879,-4 3 875,-1 2-875,2-37 1256,24 12-1256,3-13 0,9 6 0,3 2 0,-3-5 0,1 0-108,10 3 1,0 0 107,0-7 0,1 0 0,3 6 0,2 2-450,3-3 0,2-2 450,-13 2 0,1 1 0,1-1 0,1 3 0,0 0 0,3-2 0,-4 0 0,4-1 0,1-1 0,0 1 0,-2 0 0,3 0 0,-2 1 0,0-1 0,3 1-396,0 0 0,2 0 1,2 0-1,-2 0 1,-1 0 395,1 0 0,-3 0 0,1 0 0,-1 0 0,1 2 0,-2 0 0,3 1 0,2-2 0,-3 0 0,3 0 0,2 0 0,1-1 0,-2 1 0,-2-1 0,0 2 0,-3 0 0,0 0 0,1-1 0,6 1 0,-11-2 0,4 1 0,2-1 0,2-1 0,0 1 0,1 0 0,-1 0 0,-1 1 0,-1 0 0,0 1 0,-2 0 0,0 1 0,0-1 0,-1 1 0,2 1 0,0-1 0,2 0 0,-2 0 0,2-1 0,1 1 0,0 0 0,1 0 0,0 0 0,0 0 0,-1 0 0,-2 0 0,0 1-282,2-1 1,-1 1 0,0 0 0,-2 1 0,1-1 0,-1 1 0,0 0-1,0 0 282,-1 1 0,1 0 0,0 0 0,0 1 0,-1-1 0,0 1 0,-3-1 0,0-1 0,8 2 0,-2-2 0,-1 1 0,-1-1 0,2 2-43,1 1 0,0 1 0,0 0 0,0 0 0,0-1 43,-3 0 0,1-1 0,-1 0 0,0 0 0,0 2 0,0 1 0,0 0 0,0 1 0,0 0 0,-1 0 0,-1-1 0,0-1 0,0 0 0,0 0 0,0 1 0,-2 0 0,-1 1 0,1-1 0,0 1 0,2 0 0,1 1 0,3 0 0,0 0 0,1 1 0,-2-2 0,-2 0 0,-2-2 0,-3 0 0,-1-1 0,2 0 0,2 1 0,-1 2 0,2 0 0,2 1 0,0 0 0,0 0 0,-3-1 0,-2-1 0,7 1 0,-3-2 0,-2 0 0,1-1 0,-1 0 0,1 0 0,-2-2 0,-3 0 103,1 1 1,-3-2 0,-6-5-104,-7-8 0,-3-6 0,6-11 0,-3-4 0,-4-1 0,-3-3 442,-4 5 0,-1-3 0,-2 0-442,4-13 0,-2-4 0,-6 11 0,-2-4 0,-1-1 0,1 1 0,3-5 0,-1 0 0,-1-3 0,-2 13 0,-2-2 0,0-1 0,1-2 0,1 0 0,1 0 0,1-2 0,1-1 0,0 0 0,-1 1 0,0 1 59,0 0 1,-1 3 0,-1 0 0,2-3-1,0-3-59,0 6 0,1-4 0,0-2 0,1-2 0,0 0 0,0 0 0,0 0 0,0 3 0,0 3-46,0-5 1,1 4 0,0 1 0,-1 0 0,1-2-1,1-4 46,-2 7 0,0-4 0,1-1 0,-1-2 0,1 0 0,0-1 0,0 1 0,0 1 0,0 2 0,-1 3 0,1-2 0,0 2 0,0 2 0,0 1 0,0-1 0,0-2 0,1-4 0,-1 7 0,0-4 0,0-1 0,1-1 0,0-2 0,0 1 0,0-1 0,0 2 0,-1 1 0,0 1 0,-1 4 0,1-7 0,-1 4 0,0 2 0,-1 0 0,1 0 0,1-2 0,0-3 0,0 5 0,1-2 0,1-3 0,0 0 0,1-1 0,0-1 0,-1 1 0,1 1 0,-2 1 0,0 2 0,-1 3 0,1-11 0,-2 4 0,0 2 0,-1 0 0,1-1 0,2-4 0,-1 8 0,1-3 0,2-2 0,-1-1 0,1-1 0,0 1 0,0 0 0,-1 1 0,-1 3 0,-1 3 0,0-6 0,-1 3 0,0 3 0,-1-1 0,0-1 0,1-3 0,1 0 0,0-3 0,1-2 0,0-1 0,0 0 0,0 1 0,-1 3 0,-1 3 0,0-4 0,-1 3 0,-1 2 0,0 0 0,1-2 0,0 4 0,0-2 0,0 0 0,0 0 0,-1 2 0,-1 1 0,0-5 0,-2 2 0,0 2 0,0 0 0,2 3 0,0 2 0,0-1 0,0 1-152,0-11 1,-1 1 0,0 1 151,0 4 0,0 1 0,0 0 0,3 6 0,0 0 0,-2 0 0,-2-6 0,-3-1 0,2 5 225,3 5 0,0 1-225,-7-16 0,-2 6 1215,3 20-1215,-14-13 1727,7 24-1727,-17-5 950,-1 13-950,-5-6 0,-3 0 0,6 7 0,-1 0-246,-16-3 0,-2 0 246,4 8 0,0 0 0,9-3 0,0-1 0,-1 1-317,-4 2 1,-2 0 0,0-1 316,-3-4 0,0-1 0,-6 0 0,12 2 0,-4 1 0,-2 1 0,-1-1 0,1-1 0,2 0 0,1-1 0,2-1 0,1-1 0,-3 1 0,-4-1-318,4 2 1,-3 0 0,-2 0 0,-3 1 0,0-1 0,-1 0 0,2 0 0,3 0 0,2 0 317,-3-1 0,4 0 0,1 0 0,0-1 0,-2 1 0,-5-1 0,6 1 0,-3 0 0,-3 0 0,-1-1 0,-2 0 0,1 1 0,0-1 0,1 1 0,3 0 0,2 0-180,-1 0 1,3 0-1,3 0 1,-1 0-1,0 1 1,-3-1 0,-3 0 179,4 1 0,-4 0 0,-3-1 0,0 1 0,-3 0 0,1-1 0,0 1 0,0 0 0,3-1 0,1 1 0,3 0 0,-5-1 0,2 0 0,3 1 0,1-1 0,-1 1 0,-1-1 0,-3 1 0,2 1 0,-3-1 0,-1 1 0,0 1 0,-2-1 0,2 0 0,0 0 0,3 0 0,1-1 0,1 0 0,2 0 0,1-1 0,1 1 0,0-1 0,0 1 0,-1 1 0,0 0 0,0 1 0,0 0 0,0 0 0,-1 0 0,-1 0 0,-1-1 0,2-1 0,-2 0 0,-1-1 0,0 0 0,-1 0 0,0 0 0,-1 0 0,1 0 0,-1 1 0,0 0 0,-1 1 0,1 0 0,-1 0 0,-1-1 0,1 1 0,0 0 0,0 0 0,1-1 0,0 1 0,-1-1 0,1 0 0,0 0 0,0-1 0,0 1 0,1 0 0,0 0 0,0 1 0,-4-1 0,1 1 0,-1-1 0,1 1 0,1 0 0,1 0 0,1 1 0,3 0 0,-1 1 0,4-1 0,0 2 0,2-1 0,-2 1 0,-3 0 0,-2 0 0,-3 0 0,-2 1 0,0 0 0,1-1 0,2 1 0,1-1 0,-3 1 0,2-1 0,1 0 0,0 0 0,-2 1 0,7 0 0,-2 1 0,0-1 0,-1 1 0,2 0 0,1-1 0,5 0 0,-6 0 0,4-1 0,1 0 0,1 1 0,-10 0 0,2 0 0,1 0 0,8 1 0,2-1 0,1-2 59,-8-4 1,4-2 0,-7 3-1,22-5 1</inkml:trace>
  <inkml:trace contextRef="#ctx0" brushRef="#br0" timeOffset="43191">5574 6456 5453,'45'0'0,"1"0"0,-1 0 0,0 0 0,0 0 0,1 0 0,-1 0 0,0 0 0,1 0 0,-1 0 0,6 0 0,-6 0 0,-1 0 0,2 0 0,7 0-274,-13 0 1,3 0 0,3 0 0,3 0 0,1 0 0,2 0 0,-1 0 0,0 0 0,-2 0 0,-2 0 0,-4 0 0,-3 0-88,8 0 0,-6 0 0,-2-1 0,-1 1 0,2 1 0,4-1 361,-4 0 0,3 1 0,1 0 0,2 0 0,0 0 0,0 0 0,-1 0 0,-1 0 0,-1 0-2,2-1 1,-2 0-1,-1 0 1,0 0-1,2 0 1,1 1 0,4 0 1,-6 0 0,3 0 0,2 1 0,2 0 0,2 0 0,0 0 0,0 1 0,0-1 0,-1 0 0,-2 1 0,-2-2 0,-3 1 0,4 0 0,-3-1 0,-2 0 0,-1 0 0,0 0 0,1 1 0,2-1 0,4 2 0,-7-1 0,3 1 0,1 1 0,3-1 0,0 1 0,1 1 0,1-1 0,-1 0 0,0 0 0,-2 0 0,-1 0 0,-2 0 0,-3 0 0,7 0 0,-3-1 0,-2 1 0,-1-1 0,0 1 0,0-1 0,3 2 0,2 0 0,-4 1 0,3-1 0,2 2 0,1 0 0,1 0 0,0 0 0,1 1 0,-2 0 0,0-1 0,-2 0 0,-3 0 0,-2 0 0,8 0 0,-4 0 0,-2 0 0,-2-1 0,1 1 0,3 1 0,2 1 0,-5-2 0,2 2 0,2 0 0,1 1 0,2-1 0,-1 1 0,0 0 0,-1 0 0,-1-1 0,-3 0 0,-3-2 0,4 2 0,-3-2 0,-3 0 0,0 0 0,0-1 0,2 2 0,2-1 0,-3 1 0,2 0 0,2 0 0,1 1 0,0-1 0,1 1 0,-1 0 0,-2-1 0,0 0 0,-3 0 0,5 0 0,-2 0 0,-1 0 0,-1 0 0,-1 0 0,0-1 0,0 1 0,5 0 0,-1-1 0,0 1 0,0-1 0,-2 1 0,-2 1 0,10 3 0,-2 1 0,-3 0 0,-4-2 172,7-1 0,-5-1-172,-7 4 0,-3 0 0,-4-8 0,-1 0 0,13 10 0,-24-13 0,-3 6 0</inkml:trace>
  <inkml:trace contextRef="#ctx0" brushRef="#br0" timeOffset="44013">6156 8855 0,'48'2'0,"0"1"0,1-1 0,-1 1 0,0-1 0,0 1 0,0-1 0,-11 0 0,2-1 0,2 1 0,3-1 0,2 0 0,2 1 0,1-1 0,2 1 0,1-1 0,1 1 0,1-1 0,0 1 0,1-1 0,0 0 0,0 1 0,-1-1 0,0 1 0,-1-1 0,-1 1 0,-1-1 0,-1 1 0,-2-1 0,-2 1 0,5-1 0,-1 1 0,-2 0 0,-1 0 0,-1-1 0,-1 1 0,1 0 0,-1 0 0,0-1 0,0 1 0,0 0 0,2 0 0,0-1 0,1 1 0,2 0 0,1-1 0,1 1 0,-7-1 0,1 1 0,2-1 0,1 0 0,2 1 0,1-1 0,0 0 0,2 0 0,0 1 0,1-1 0,0 0 0,0 0 0,0 1 0,0-1 0,-1 0 0,0 0 0,0 1 0,-2-1 0,0 0 0,-2 0 0,-1 1 0,-1-1 0,-2 1 0,-2-1 0,-2 0 0,-2 1 0,-2-1 0,22 2 0,-4 0 0,-5 0 0,-2 0 0,-2 0 0,-2 0 0,0 0 0,1-1 0,2 1 0,-3-1 0,0 0 0,0 0 0,0-1 0,-1 1 0,1 0 0,-1 0 0,0 0 0,0 0 0,6 2 0,0 0 0,0 0 0,0 1 0,-1-1 0,-1 1 0,0-1 0,-3 0 0,5 0 0,-3-1 0,-1 0 0,0 1 0,1-1 0,1 1 0,-5 0 0,1 0 0,1 0 0,1 1 0,-1-1 0,1 1 0,-2-1 0,0 0 0,2 0 0,-1 0 0,0 0 0,0-1 0,-2 1 0,0-1 0,-2 0 0,4 0 0,-3-1 0,0 0 0,0 1 0,2-1 0,2 1 0,2 0 0,1 0 0,0 0 0,-4-1 0,-6 0 0,4-1 0,-6-1 0,-1-1 0,0-3 0,0-2 0,-8 0 178,-3-6 0,-17-5 1,-8 9-1</inkml:trace>
  <inkml:trace contextRef="#ctx0" brushRef="#br0" timeOffset="44871">7708 4427 5734,'-1'45'0,"0"0"0,-1 0 0,1-1 0,0 1 0,-1 0 0,2 3 0,-1-4 0,0 7 0,1-13 0,-1 4 0,-1 5 0,1 1 0,0 1 0,0-2 0,0-3 0,1-4-550,-1 7 1,1-5 0,0-1 0,1 5 549,-1-7 0,0 4 0,0 1 0,0 1 0,0 1 0,0-2 0,0-1-421,-1 0 0,1-1 0,0-1 0,0 1 0,0 0 1,1 3 420,-1-4 0,1 1 0,0 1 0,1 1 0,-1 1 0,0 0 0,0 0 0,-1 0 0,0 4 0,0 0 0,-2 0 0,1 0 0,0 1 0,0 1 0,0-1 0,2 1-113,-1-2 1,2 0-1,-1 0 1,1 1-1,0 0 1,0 0-1,0 0 1,0 0 0,-2 0 112,0-5 0,0 0 0,0 0 0,-1 1 0,0-1 0,0 0 0,0 0 0,0 0 0,0 0 0,1 0 0,1 5 0,-1 0 0,1 1 0,0-1 0,1 0 0,-1 0 0,0-2 0,0-1 0,-1-2 0,1 7 0,-1-2 0,0-2 0,-1 0 0,1-1 0,0 2 0,0 0 0,0-1 0,0 1 0,0 0 0,0 1 0,0 3 0,0-10 0,0 1 0,0 2 0,0 1 0,0 0 0,0 0 0,0-1 0,0-1 0,0-3 0,0 10 0,0-2 0,0-2 0,0 0 0,0 1 0,0 2 0,1-4 0,0 0 0,-1 2 0,1 0 0,1 1 0,-1 0 0,0-1 0,0-2 0,0 5 0,1-1 0,-1 0 0,0-1 0,1 0 0,-1-2 0,1-1 0,-1-2 0,1-3 0,0-1 0,0 0 0,-1 1 0,1 4 0,-1 1 0,0 3 0,0 3 0,0 0 0,0 0 0,0-1 0,0-4 0,0-4 0,-1 10 0,0-7 0,0 0 0,-1 3 0,1-8 0,-1 4 0,1 1 0,-1-2 0,2-3 0,0-6 0,6 19 0,2-12 119,3 1 0,6-39 1,-11-44-1</inkml:trace>
  <inkml:trace contextRef="#ctx0" brushRef="#br0" timeOffset="45806">10460 4780 5734,'0'40'0,"0"0"0,0-5 0,0 3 0,-1-4 0,0 6 0,-1 3 0,0 0 0,0-3-540,-1 9 1,0-3 0,-1 6 539,1-11 0,-2 5 0,1 2 0,-1 1 0,0-1 0,2-4-212,0-3 0,1-2 0,0-1 1,0 1-1,-1 4 212,0-3 0,-1 3 0,0 2 0,-1 1 0,1 1 0,0-1 0,0-2 0,1-2-250,0 9 0,0-3 0,2-2 0,-1 2 1,-1 2 249,0-6 0,-1 2 0,0 2 0,1-1 0,-1 1 0,0-2 0,0-2-333,1 8 0,-1-3 0,1 0 1,-1-1-1,1 1 333,-1 0 0,1-1 0,-1 1 0,1 1 0,-1 3 0,1-10 0,0 2 0,0 1 0,0 1 0,-1 1 0,1 0 0,0 0 0,0-1-16,0-3 0,0 1 0,-1-1 0,1 1 0,0 0 0,0 0 0,0 0 0,0 0 0,0-1 16,0 6 0,-1 0 0,1-1 0,-1 1 0,1 0 0,-1-1 0,1 0 0,0 0 0,-1-1 0,1 0 0,0 0 0,0 0 0,0-1 0,0 0 0,0-3 0,-1-1 0,-1 8 0,0-3 0,0-1 0,-1-1 0,2 1 0,-1 0 0,1 1 0,1-1 0,-1 0 0,0 1 0,0-1 0,1 1 0,-1 0 0,1-1 0,-1 0 0,1-3 0,0-1 0,0 0 0,0 0 0,0 0 0,1 0 0,0 0 0,1 0 0,-1 1 0,-1 0 0,0-3 0,-2 0 0,0 0 0,1 1 0,-1 0 0,2 0 0,0 0 0,1 1 0,1 0 0,-1 0 0,0-1 0,0 0 0,-2 5 0,-1-1 0,-1 0 0,1-1 0,1 0 0,2-3 0,0 0 0,1-1 0,-1-1 0,-1-3 0,-2 8 0,-1-3 0,0 2 0,0-2 0,-1 3 0,1-1 0,-1-2 0,1-2 0,-1-2 0,1 3 0,-1 4 0,0 3 0,1-1 0,0-6 0,1-4 0,1-2 0,0 4 0,1 2 0,2-5 0,1 13 265,1-14 0,-2-4-265,-7-9 0,6 1 0,-6-22 0</inkml:trace>
  <inkml:trace contextRef="#ctx0" brushRef="#br0" timeOffset="49736">5927 4868 5734,'-8'-6'0,"6"26"0,-2 14 0,0 7 0,4-5 0,0 4-495,0-5 0,0 3 0,0 2 0,0-2 495,0 1 0,1-1 0,-2 0 0,-1 4 0,-1-1 0,0 2 0,2 2 0,2 2 0,-3 0 0,-1-8 0,-2 2 0,0-2 0,3-1 0,3-1 0,2-2 0,-2 1 0,-3 5 0,-2 0 0,5-8 153,14-3 0,-13-7 1,6-23-1</inkml:trace>
  <inkml:trace contextRef="#ctx0" brushRef="#br0" timeOffset="50421">5733 4921 4822,'42'-9'0,"0"-1"0,0 1 0,0-1 0,0 1 0,1-1 0,-1 11 0,0 2 0,-4-6 0,10-4 0,3-1 0,-1 3 0,-9 4 0,-14 8 222,-14 16 1,-9 7-223,2 0 0,-4 0 0,-4 2 0,-4-1 0,-2 1 0,-2-1 0,-1 0 0,-5-2 0,-16 3 0,-3-3 0,14-8 0,-1-3 0,-7 5 0,-1-4 153,-11-10-153,59 7 78,-10-6-78,15 1 0,7 3 0,8 10 0,-2 3 0,-13-4 0,-2 3 78,-2 2 1,0 4 0,-7 0-79,-11 17 0,-10 0 0,-2-1 0,-7-1-491,-2-15 1,-4 0 0,-1-2 490,-6 2 0,-2-4 0,-10-4 0,-1-3 0,12 2 0,0-2 0,-11-9 0,1-5 0,1-7 0,0-12 0,33-5 0,8 9 0</inkml:trace>
  <inkml:trace contextRef="#ctx0" brushRef="#br0" timeOffset="50894">8767 5009 1656,'-8'46'0,"0"0"0,1-1 0,-1 1 0,1 0 0,-1 0 0,1-1 0,-1 1 0,1 0 0,-1-1 0,1 1 0,-1 0 0,1-1 0,-2 9 0,0 4 0,-1 3 0,0 0 0,0-2 0,2-5 0,1-6 0,1-9 0,4-12 0,2-13 445,2-12 0,6 1 1,-8-18-1</inkml:trace>
  <inkml:trace contextRef="#ctx0" brushRef="#br0" timeOffset="51500">8661 5133 4638,'46'-1'0,"1"1"0,-1-1 0,1 1 0,-1-1 0,1 1 0,0-1 0,-1 1 0,11 0 0,6-2 0,-1 1 0,-7 2 0,-14 3 0,-21 6 0,-36 27 266,4-15 0,-3-1-266,-10-2 0,-3-3 0,-2 2 0,-3 0 0,-2-4 0,-3 1 0,1-1 0,-3 1 0,0-1 0,3-2 0,-2-1 0,5-1 0,9 0 0,3-2 185,-11 2-185,33 6 93,26-7-93,11 17 0,-8-13 0,3 1-77,-1 3 1,0 2 76,5 2 0,-1 1 0,-2-2 0,-3 5 0,-1 15 0,-5 4 0,-8-10 0,-5 1 0,-11 8 0,-8 0 0,-4-11 0,-6-3 0,-13-6 0,-6-1 0,4-2 0,-3 1 0,1-4 0,-12-3 0,-2-4-12,8-1 1,-1 0 0,5-3 0,-12-8 0,10-6 0</inkml:trace>
  <inkml:trace contextRef="#ctx0" brushRef="#br0" timeOffset="52044">11730 5362 5298,'-5'49'0,"0"-1"0,0 1 0,0-1 0,0 0 0,0 1 0,0-1 0,0 4 0,1 1 0,-1 0 0,1-3 0,-1-3 0,0-6 0,-3 2 0,-1-6 0,1-1-510,-2 14 1,2-2 509,3-4 0,0-2 230,0-8 0,2-5-230,11 0 0,-6-7 0,6-30 0</inkml:trace>
  <inkml:trace contextRef="#ctx0" brushRef="#br0" timeOffset="52604">11712 5486 5734,'42'-1'0,"0"1"0,0 0 0,-1-1 0,1 1 0,0 0 0,-11 33 0,7-23 0,17-3 0,4-1 0,-12 1 0,-26 4 0,-41 10 0,-28 4 0,0-2 0,11-6 0,-1-2 0,-1-2 0,-3-3 0,-1-1 0,1-1 0,2 1 0,2 0 0,6-3 0,1-4 0,17 13 0,50 3 0,-11-5 0,3 2 0,0 2 0,1 4 0,0-1 0,5 4 0,1 1 0,-1 4 0,1 4 0,-4-3 0,-9-4 0,-3-1-116,4 13 0,-5-1 116,-10 8 0,-17-18 0,-6-1 0,-2-3 0,-3-1 0,-9 0 0,-5-1 0,-2-5 0,-3-2 0,4-1 0,10-2 0,1 0 0,-11 0 0,0 1 0</inkml:trace>
  <inkml:trace contextRef="#ctx0" brushRef="#br0" timeOffset="53095">11553 7426 0,'-16'46'0,"0"1"0,-1-1 0,1 0 0,-1 0 0,1 1 0,-1-1 0,1 0 0,0 1 0,-1-1 0,1 0 0,-1 0 0,1 1 0,0 0 0,-2 4 0,1 0 0,-1 2 0,1-2 0,0-1 0,2-4 0,1-5 0,2-5 0,3-7 0,3-8 0,0 4 0,14-17 0</inkml:trace>
  <inkml:trace contextRef="#ctx0" brushRef="#br0" timeOffset="53719">11430 7549 1763,'43'19'0,"0"0"0,0 0 0,0 0 0,1 0 0,-1 0 0,8 10 0,2 3 0,-12-3 0,-26-5 0,-36-7 0,-19-3 157,-1 1 1,-7 0 0,4-4-158,3-5 0,2-2 255,4-1 1,-1-1-1,5 1-255,-14 5 606,12-6-606,23 6 1059,10-1-1059,26 11 0,13 2 0,6 3 0,-10-1 0,2 3 0,-6-6 0,3 1 0,0 2 0,-7 1 0,2 17 0,-7 3 267,3 2 0,-9 0-267,-19-5 0,-12-2 0,-7-10 0,-8-2 0,-2-3 0,-6-2 0,-3-3 0,0 0 0,-2 0 0,0 0 0,0-2 77,2-2 1,1-3 0,1-2-78,-10-2 0,4-4 0,15-3 0,1 0 0,2 0 0,3-2 0,9-6 0</inkml:trace>
  <inkml:trace contextRef="#ctx0" brushRef="#br0" timeOffset="54211">11289 9825 10,'-13'45'0,"0"-1"0,-1 1 0,1-1 0,0 1 0,0 0 0,0-1 0,0 1 0,-1 0 0,1-1 0,0 1 0,0 0 0,0-1 0,0 1 0,-2 4 0,0 2 0,-1 1 0,-1-1 0,2 0 0,-1-1 0,3-3 0,0-3 0,3-5 0,2-4 0,3-6 456,2 15 1,6-12 0,-1-2 0,5-7 0</inkml:trace>
  <inkml:trace contextRef="#ctx0" brushRef="#br0" timeOffset="54819">11289 9913 5734,'22'43'0,"0"-1"0,0 1 0,0 0 0,-1 0 0,3 3 0,2 2 0,-8-5 0,-19-14 0,-33-16 0,-19-15 0,3-1-400,8 3 0,1 0 400,-9 4 0,10 0 259,31-2-259,29 18 0,17 7 0,-7-7 0,3 1-222,2 3 0,4 3 1,-2 1 221,-6-5 0,-2 0 0,0 1 0,-2-1 0,0 1 0,-1 0 0,11 10 0,-4 2-90,-8-1 0,-5 1 90,-3-2 0,-8 2 0,-19 12 0,-12-2 0,1-10 0,-7-3-135,-1-8 1,-4-2 0,-1-3 134,-10 4 0,-2-6 0,12-10 0,0-2 0,-2-1-46,-5 2 1,-1-1-1,3-1 1,6 0-1,2-2 1,-4-3-1,-1 0 1</inkml:trace>
  <inkml:trace contextRef="#ctx0" brushRef="#br0" timeOffset="55349">8484 9419 1110,'0'49'0,"-1"-1"0,0 1 0,1-1 0,-1 1 0,0-1 0,1 0 0,-1 1 0,0-1 0,1 1 0,-1-1 0,0 1 0,1-1 0,-1 1 0,1-1 0,-1 6 0,0 2 0,0 2 0,0 1 0,1-1 0,-1-1 0,0-3 0,0-3 0,1-6 0,-1-5 0,1-8 0,0-8 0,0 13 0,0-13 0</inkml:trace>
  <inkml:trace contextRef="#ctx0" brushRef="#br0" timeOffset="55908">8449 9331 2389,'30'38'0,"1"-1"0,-1 1 0,1 0 0,-1-1 0,1 1 0,-1 0 0,1-1 0,-1 1 0,5 5 0,5 2 0,0 0 0,-3-2 0,-8-4 0,-11-7 0,-15-9 0,-42-4 0,-18-12 0,12-2 0,0 0 327,10 0 0,-1 1 0,3-2-327,1-3 0,5 0 720,-6 15-720,52 0 0,13 1 0,-6 2 0,1 2-76,3 0 0,3 2 1,-4 1 75,1 7 0,-5 1 0,-1 2 0,-3 2 434,-5-2 1,-6 3-435,-13-2 0,-6 4 0,-3-3 0,-5 5 0,-5-2-252,-4-4 0,-4 0 0,-1-3 252,2-7 0,-1-2 0,-1-2 0,-1-2 0,-1-1 0,0-1-38,0 2 1,0-1-1,3-2 1,4-1 0,3-2-1,-16 2 1</inkml:trace>
  <inkml:trace contextRef="#ctx0" brushRef="#br0" timeOffset="56319">6368 9384 0,'-3'48'0,"1"0"0,0 1 0,0-1 0,-1 0 0,1 0 0,0 1 0,0-1 0,-1 0 0,1 0 0,0 1 0,0-1 0,-1 0 0,1-2 0,0-1 0,0 1 0,0-1 0,0 1 0,-1 0 0,1-1 0,0 1 0,0 0 0,0-1 0,0 1 0</inkml:trace>
  <inkml:trace contextRef="#ctx0" brushRef="#br0" timeOffset="56897">6297 9296 236,'35'28'0,"0"1"0,0 0 0,0-1 0,-1 1 0,1-1 0,0 1 0,0 0 0,0-1 0,0 1 0,9 6 0,5 1 0,0 1 0,-3-2 0,-8-3 0,-12-3 0,-18-6 0,-33 7 0,-20-9 375,12-9 0,-3-4 1,1 0-376,-9 2 0,2-3 598,-3-6 0,3-2-598,-1-1 687,34-6-687,19 16 1645,33 10-1645,-20-6 0,1 3 0,7 9 0,-1 3 242,-10 0 0,-3 1-242,1 7 0,-3 1 0,-7-2 0,-6 2 0,-6 2 0,-4 4 0,-4-4 0,-7 4 0,-9-2 0,1-7 0,-5 4 0,-3-3 0,2-5 0,0-5 0,1-5 0,-3-3 0,-5-2 0,-4-1 0,0-5 0,5-8 0,-7-16 0,4-11 0,8 7 0,1-4 0,6 0 0,6-9 0,7 1 0,-2-7 0</inkml:trace>
  <inkml:trace contextRef="#ctx0" brushRef="#br0" timeOffset="57295">6720 7373 5593,'-4'49'0,"0"0"0,0 0 0,-1-1 0,1 1 0,0 0 0,-1 0 0,1 0 0,0-1 0,0 1 0,-1 0 0,1 3 0,1-10 0,-1 9 0,-1-4 0,1 0 0,0 0 0,0 0 0,-1 0 0,1 0 0,0 0 0,-1 0 0,1 0 0,0 0 0,0 1 0</inkml:trace>
  <inkml:trace contextRef="#ctx0" brushRef="#br0" timeOffset="57844">6791 7338 5704,'43'14'0,"-1"1"0,1-1 0,0 1 0,0-1 0,5 6 0,2 0 0,-8 1 0,-16 3 0,-19 3 0,-14 2 0,-9-2 0,-8-1 0,-1-2 0,0 1 0,-5-3 0,-12-5 0,-9-3 0,3-2 0,-1-2 0,2-2 0,1-3 0,2-3 0,9-3 0,13 2 15,28 7-15,6 2 5,31 8-5,-2 4 0,3 5 0,-17-8 0,-2 3 0,1 1 0,5 10 0,0 3 0,-5 1-156,-7-4 1,-4 1-1,-6-1 156,-8 16 0,-10-2 0,-6-6 0,-7-3 0,-11-2 0,-5-2-288,13-12 0,-2-1 1,-1-1 287,-3 1 0,-2-1 0,1 0 0,-11 4 0,4-3 0,10-7 0,3-1 0,-6 3 0</inkml:trace>
  <inkml:trace contextRef="#ctx0" brushRef="#br0" timeOffset="58292">9031 7373 1291,'-6'49'0,"-1"1"0,1-1 0,-1 1 0,1-1 0,-1 1 0,1-1 0,0 0 0,-1 1 0,1-1 0,-1 1 0,1-1 0,-1 0 0,1 1 0,-1 0 0,-1 3 0,-1 3 0,0 0 0,0 0 0,0-2 0,1-3 0,1-4 0,1-5 0,2-7 0,3-8 0,2-9 0,6-3 0</inkml:trace>
  <inkml:trace contextRef="#ctx0" brushRef="#br0" timeOffset="58906">8943 7514 2854,'50'4'0,"0"-1"0,-1 1 0,1 0 0,0-1 0,0 1 0,0 0 0,4-2 0,6 0 0,-1 0 0,-7 1 0,-16 1 0,-21 2 660,-45 11 1,-22-1-661,10-9 0,-1-2 0,-3 4 0,0-2 0,6-7 0,4 0 0,1 8 491,25 2-491,43 23 0,-9-15 0,1 1 0,10 11 0,1 1-64,-4-5 0,-3 3 64,-5 8 0,-3 2 0,-2-4 0,-3 3 0,-7 2 0,-3 5 0,-3-3 0,-4 0 0,-6-2 0,-10 3 0,-6 2 0,-4-9 0,-9-12 0,-7-7 0,5-2 0,-6 2 0,-1-3 0,4-3 0,3-5 0,2-3 0,0 0 0,-8 0 0,-1 0 0,7-2 0,-7-2 0,21-7 0</inkml:trace>
  <inkml:trace contextRef="#ctx0" brushRef="#br0" timeOffset="66050">18574 5045 5734,'4'-37'0,"0"1"0,5 21 0,1-23 0,-5 58 0,-2 13 0,-6-4 0,-2 7 0,3-3 0,1 9 0,0 5 0,1 4 0,-2-2 0,1-4 0,-2-6 0,-2 3 0,-2-7 0,2 7-222,2 2 1,1 8 0,1 4 0,0-2 0,0-7 0,-1-12 221,-6 10 0,8-17 0,0-13 0</inkml:trace>
  <inkml:trace contextRef="#ctx0" brushRef="#br0" timeOffset="66696">18644 4851 5734,'45'5'0,"0"0"0,-1 0 0,1 0 0,0 0 0,6 6 0,1 2 0,-8 3 0,-17 3 0,-22 5 0,-10 3 0,-5 8 0,-5-2 0,-2-6 0,-4-3 0,-4-2 0,-5-2 0,1-1 0,-2 2 0,1-1 0,-9 10 0,2-3 0,-6-7 0,31-3 0,38 7 0,15-12 0,4 4 0,2 1 0,-17-7 0,-1 0 0,10 5 0,-2 3 0,-12 3 0,-5 1 0,8 17 0,-21-6 0,-7 1 0,-9 13 0,-10-17 0,-4 1-207,5 0 1,-3-2 206,-16-1 0,-2-1 0,6 4 0,1-1 0,-8-7 0,1-1 0,11 1 0,2-3 0,-10 0 0,21-4 0</inkml:trace>
  <inkml:trace contextRef="#ctx0" brushRef="#br0" timeOffset="67141">20144 4780 2710,'-4'46'0,"1"0"0,0 0 0,0 0 0,0 0 0,0 0 0,0 1 0,0-1 0,-1 0 0,1 0 0,0 1 0,1-9 0,-1 8 0,0 2 0,-1 0 0,1 0 0,-1 0 0,1 0 0,-1-1 0,1 1 0,0 0 0,-1 0 0</inkml:trace>
  <inkml:trace contextRef="#ctx0" brushRef="#br0" timeOffset="67706">20108 4904 5612,'44'4'0,"1"-1"0,-1 1 0,0 0 0,0 0 0,0 0 0,3 0 0,4-1 0,-3 1 0,-11 2 0,-16 6 0,-24 14 0,-12 1 0,3-4 0,-3-1 0,-6 5 0,-2-3 0,2-5 0,-3 0 0,-14 10 0,0 0 0,16-12 0,1-2 0,-9 6 0,3-1 61,9-2-61,24-1 20,22 9-20,11-7 5,2 0 0,0 4-5,-18-2 0,-2 3 0,11 9 0,-6 4 0,-17-5 0,-8 1 0,-3 2 0,-6-2 0,-10-5 0,-7-3 0,1-2 0,-4 1 0,1-2 0,-7 3 0,0-1 0,-3 3 0,5-3 0,7-7 0,17-9 0</inkml:trace>
  <inkml:trace contextRef="#ctx0" brushRef="#br0" timeOffset="68672">21484 4886 5346,'-2'49'0,"0"0"0,0 0 0,-1 0 0,1 0 0,0 0 0,0 0 0,0 0 0,-1 10 0,1 6 0,1-2 0,-1-7 0,1-18 0,0-23 0,0-39 0,0-27 0,3-2 0,2 8 0,3-1 0,-1 0-378,0 3 1,0-1 0,2 2 377,2 1 0,2 1 0,-1 3 0,-2 4 0,2 4 161,8-2 0,3 1-161,-5 2 0,3 3 0,21 1 0,3 3 0,-14 1 0,1 5 0,10 7 0,2 6 0,-12 0 0,-1 6 0,-2 11 0,-2 3 0,2-4 0,-3 1 0,-5 10 0,-4 1 0,1 20 0,-11-21 0,-4 2 0,-3 4 0,-6-1 0,-11 6 0,-5-1 0,4-2 0,-3-2 143,-14 2 0,-5-5-143,2-9 0,0-3 0,9-2 0,1-2 0,-2-6 0,3-2 90,11-4-90,40 6 690,9-4-690,5 8 0,2 5 0,-13-2 0,-3 2 66,5 4 0,-5 5-66,-10 1 0,-8 3 0,-21 19 0,3-17 0,-4-2-159,-7-4 0,-5-3 159,-4 6 0,-2-1 0,3 2 0,-1-3 0,-6-5 0,0-3 0,11 2 0,1-4 0,0-9 0,3-2 0,4 3 0,5-7 0</inkml:trace>
  <inkml:trace contextRef="#ctx0" brushRef="#br0" timeOffset="69070">23107 4833 0,'-4'47'0,"0"1"0,0-1 0,0 1 0,0-1 0,-1 0 0,1 1 0,0-1 0,0 0 0,0 1 0,0-1 0,0 0 0,0-1 0,0-1 0,0 1 0,0-1 0,0 1 0,0-1 0,1 1 0,-1-1 0,0 1 0,0-1 0</inkml:trace>
  <inkml:trace contextRef="#ctx0" brushRef="#br0" timeOffset="69641">23054 4939 3903,'47'-4'0,"-1"0"0,1 0 0,0 0 0,0 0 0,-1 0 0,5-1 0,1-3 0,-2 2 0,-8 5 0,-13 10 0,-14 22 0,-13 4 381,-10 8-381,-6-1 0,-7-1 0,-4-21 0,-5-1 140,1 5 0,-4 2 0,1-2-140,-11 1 0,2-1 0,3 3 0,3-1 0,5-9 0,11 0 248,33 8-248,8-5 0,3-3 0,3-1 0,-1-6 0,-1 0 238,-3 1 1,-1 3-239,5 4 0,-3 5 0,-11 7 0,-5 3 0,0 3 0,-8 2 0,-13-1 0,-9 1 0,-2-3 0,-5 1 0,-3-3-42,4-5 1,-2 2-1,2-4 42,0-2 0,3-3 0,-2 6 0,11-11 0</inkml:trace>
  <inkml:trace contextRef="#ctx0" brushRef="#br0" timeOffset="70605">24518 4763 3195,'0'45'0,"0"0"0,0 0 0,0 0 0,0 0 0,0 0 0,0 0 0,-1 2 0,1-1 0,-1 0 0,-1-1 0,0-2 0,0-1 0,-2 6 0,0-3 0,-1-1 0,1-3-133,0 0 0,0-3 0,0 0 133,-1 9 0,-1 0 0,1-5 0,1-9 0,0-4 435,4 3 1,-2-13-436,-13-54 0,12 0 0,4-6 0,-4 2 0,0-2 0,1-1-92,1-4 1,1 0 0,1 1 91,1 9 0,1 1 0,0 0 0,-2 0 0,-1-1 0,1 1 0,2-13 0,2-2 0,-1 6 0,1-3 0,1 3 0,2-2 0,4 2 0,6 1 0,5-2 0,3 7 0,1 10 0,4 7 32,6 9 1,5 4 0,-3 3-33,1 4 0,-2 6 0,-1 8 0,2 5 0,-5 0 0,-3-4 0,-5 3 411,-2 12 0,-5 1-411,-3 7 0,-14-12 0,-4 1 0,-14 19 0,1-22 0,-6-1 0,-2 1 0,-4 0 0,-1-2 0,-10 0 0,0-1 0,6 0 0,-1 1 0,4-3 0,3-5 0,5 1 835,-5 28-835,36-13 0,2-7 0,4-1 0,4-3 0,3-1 0,-5 1 0,1 0 0,3-1 0,-1 1 293,-6 3 0,-3 1-293,6 15 0,-14 4 0,-8 1 0,-10-16 0,-5 1 0,-5 7 0,-3 5 0,-1-5 0,4-9 0,-2-4 0,-2 0 0,-4-1 0,-5 1 0,2-2 0,5-1 0,6 2 0,1-2 0,-8-7 0,0 1 0</inkml:trace>
  <inkml:trace contextRef="#ctx0" brushRef="#br0" timeOffset="71519">25841 4886 4270,'-1'49'0,"0"0"0,0-1 0,0 1 0,0 0 0,-1 0 0,1-1 0,0 1 0,0 0 0,0 5 0,0 6 0,-1 1 0,1-5 0,0-9 0,0-15 0,0-21 0,1-44 0,0-24 0,0 23 0,0-2 0,0 0 0,0 2 0,0-1 0,0-1 0,0-12 0,0-2 0,0 3 0,0 10 0,0 2 0,0-1 0,-1-7 0,1-2 0,1 5 0,6 3 0,2 4 0,-1 1 0,4 3 228,7 5 1,5 3-229,1 2 0,3 3 0,6 1 0,2 4 162,3 8 0,3 4-162,-3 1 0,2 1 0,-2 2 0,5 3 0,1 4 0,-1 2 0,4 4 0,-7-1 0,-9-3 0,-3 3 0,3 7 0,-6 3 166,-10 8-166,-18-10 0,-4 1 0,-2-2 0,-2-1 0,-5 8 0,-5-1 0,-6-9 0,-4-1 0,2 0 0,0 3 0,1 1 0,-2-2 0,-1 1 0,6-2 0,5 11 191,18 1 0,10-2-191,20-7 0,-7 1 0,1-1 0,21-4 135,-17 13-135,-18-8 0,-8 1 0,-25 2 0,-9 1 0,3 6 0,-3 0-104,-1-11 0,-4-2 0,-2 1 104,7-2 0,-2 1 0,1 0 0,1-1-78,-2 0 1,2-1 0,1 0-1,-2 1 1,1 0 0,4-4-1,-10-2 1</inkml:trace>
  <inkml:trace contextRef="#ctx0" brushRef="#br0" timeOffset="73769">28152 4815 4323,'2'48'0,"0"0"0,0 0 0,0 0 0,-2-1 0,1 0 0,-1 1 0,0 3-514,2-5 1,-1 5 0,1 2 0,-1-1 0,0-1 0,0-5 513,0 6 0,-1-4 0,-1-2 0,1-3 0,-1 0 0,0-3 0,3-14 1219,6-16-1219,-2-36 0,-2-16 0,1 7 0,0-3-40,-4-4 1,-2-5 0,1 3 39,-1-2 0,0 0 0,-2 0 0,-1-4 0,3 1 0,3 10 0,1 1 0,2-1 0,1 2 0,2-11 0,1 2 0,1 1 0,1 0 0,0 1 0,4 5-4,14-3 0,1 6 4,-7 7 0,1 3 0,10-2 0,1 5 0,-8 11 0,1 4 978,2 2 1,1 5-979,-4 2 0,-2 7 0,3 14 0,-3 5 0,-5-8 0,-2 3 0,-6 9 0,-3 5 0,-5-3 0,-5-6 0,-6-1 0,-5 7 0,-6 2 0,-3-5 0,-11-3 0,-3-5 0,-2 6 0,2-3 0,9-11 0,9-2 1055,17-4-1055,20-1 385,23-5-385,2 14 0,-19-12 0,1 2 0,-4 5 0,-1 3 0,13 14 0,-26 6 0,-8 6 0,-7-7 0,-6 3 0,-3-3 0,-4 4 0,-2 1 0,-1-3-119,-2-1 0,-2-3 1,-2 2 118,-1 4 0,-3 4 0,1-2 0,3-5 0,-3-1 0,4-4 0,-1 8 0,7-9 0,13-20 0</inkml:trace>
  <inkml:trace contextRef="#ctx0" brushRef="#br0" timeOffset="74555">29245 4833 2259,'-2'46'0,"0"-1"0,0 1 0,0 0 0,0-1 0,1 1 0,-1 0 0,0-1 0,0 1 0,0 0 0,0 12 0,0 7 0,1 0 0,0-4 0,0-11 0,0-15 0,1-22 176,0-36 0,0-25 0,2 1-176,0 14 0,1 1 0,0-3 0,-2-10 0,1-5 0,-1-1 0,3 5 0,0 7 0,2 4 0,1-1 0,1-9 0,0-2 0,4 4 0,8-3 0,3 6 0,-3 6 0,5 3 0,3 5 0,5-1 0,-2 4 0,3-3 0,3 5 164,1 6 0,4 2 0,-5 5-164,-10 6 0,-3 4 276,8 9 0,-7 6-276,-15 28 0,-4-12 0,-5 2 0,-17 6 0,-7-1 0,8-2 0,-3-2 165,-3-9 1,-3-1-1,0-2-165,-2-1 0,-1-1 302,-3 1 0,-1-3-302,-8-1 344,22-3-344,21-16 0,24 2 0,9 4 0,-12 6 0,0 2 0,8-1 0,-3 3 0,-10 4 0,-7 3 0,-5 5 0,-8 3 0,-9 0 0,-5 2 0,1 10 0,-4 3 0,0-14 0,-5 3 0,-1 0 0,1-2-35,-4 2 1,0-3-1,1 1 1,3 1-1,0-1 1,2-4-1,0-10 1,1 1 0</inkml:trace>
  <inkml:trace contextRef="#ctx0" brushRef="#br0" timeOffset="75508">30498 4886 0,'-2'46'0,"0"1"0,0-1 0,1 1 0,-1-1 0,0 1 0,0-1 0,0 1 0,1-1 0,-1 1 0,0 0 0,0 4 0,0 6 0,0 3 0,0 0 0,0-5 0,0-6 0,0-11 0,1-12 0,0-17 542,2-33 0,-2-17-542,-2 5 0,-1-4 0,2-6 0,2-5 0,0 1 0,-3 9 0,0 1 0,1 0 140,1-6 0,1-1 1,1 2-141,2-5 0,2 2 0,-2 5 0,3-2 0,4 6 0,1-2 0,2 4 0,1 0 0,1 1 180,1 2 1,1-1 0,1 4-181,4 6 0,1 5 1052,2 0 1,3 5-1053,9 10 0,3 8 0,-3 4 0,0 5 0,1 5 0,-3 4 106,-11 3 0,-5 3-106,-4 10 0,-12-8 0,-6 1 0,-12 9 0,2-13 0,-2-1 0,-6-6 0,-3-3 0,-5 2 0,-3-1 0,-4 1 0,2 0 0,8-4 0,3-1 902,-18 5-902,48-3 468,21-13-468,17 14 0,-16-8 0,3 2 0,11 6 0,0 3 0,-8-2 0,-1 3 0,-7 3 0,0 3 0,-5 0 0,-5 2 0,-7 2 0,-6 9 0,-8 1-295,-6-5 0,-7-2 295,-11 0 0,-5-3 0,-2 2 0,-3-1 0,11-10 0,-2 0 0,-3-2 0,-11 0 0,-5-1 0,4-3 0,-3 1 0,2-2 0,-5 0 0,6-5 0,12-9 0</inkml:trace>
  <inkml:trace contextRef="#ctx0" brushRef="#br0" timeOffset="88841">19226 7020 0,'-39'-6'0,"0"0"0,0-1 0,-1 1 0,-5 9 0,-3 4 0,2 4 0,1 5 0,3 6 0,1 6 0,3 2 0,0 2 0,3-1 0,0 2 0,3 2 0,3 1 299,5-1 1,2 2 0,5 1-1,6-3-299,8 0 0,5-1 0,3-1 0,-2 10 0,8-6 0,15-7 0,8-11 0,-4-13 0,3-10 0,3-7 0,5-7 0,2-4 0,-6 1 0,-5 0 0,-4 0 0,4-4-18,3-2 0,6-5 0,0-2 0,-2 0 0,-7 2 18,-5 0 0,-6 0 0,2 0 0,8-5 0,2-1 0,-5 2 609,-8-5 1,-3 3-610,1 6 0,-3 1 709,-9 5 1,-2 0-710,-1-3 0,2 7 32,3 16-32,-6 2 1459,13 47-1459,-9 0 0,-2 6 0,2-8 0,0 2 0,0 0-253,-2 3 1,-1 0 0,0 2 252,0-11 0,0 1 0,0 1 0,-5-1 0,-4 3 0,-4 1 0,-2-1 0,1-2 0,1 4 0,0-1 0,-3 0 0,-3 0 0,-3 2 0,-2-1 0,0-3 0,-2-2 0,0-3 0,-1 0 0,0 1 0,0-1 0,-1 0 0,-3-2 0,-1-1 0,0-1 0,5-3 0,0-1 0,-1-2 0,0-3 0,-2-1 0,1-1 0,-10 8 0,1-5 0,-12-12 0,14-12 0,26-11 0,7-4 0</inkml:trace>
  <inkml:trace contextRef="#ctx0" brushRef="#br0" timeOffset="89393">20426 6985 5734,'-30'33'0,"-1"0"0,1-1 0,0 1 0,0 0 0,-1 0 0,1-1 0,3 1 0,4-3 0,0 0 0,-4 3 0,-1-2 0,-6 4 0,-2 2 0,-1 1 0,3-3 0,3-3 0,8-5 0,-1 4 0,1 1 0</inkml:trace>
  <inkml:trace contextRef="#ctx0" brushRef="#br0" timeOffset="89689">19791 7038 0,'35'32'0,"0"0"0,0-1 0,0 1 0,0 0 0,1 0 0,-1 0 0,0 0 0,0 0 0,0-1 0,0 1 0,0 0 0,-1-1 0,0-1 0,-1 1 0,1-1 0,0 1 0,0 0 0,-1-1 0,1 1 0,0-1 0,0 1 0</inkml:trace>
  <inkml:trace contextRef="#ctx0" brushRef="#br0" timeOffset="90321">21414 6791 4230,'1'42'0,"0"1"0,1-1 0,-1 1 0,0-1 0,0 1 0,0 0 0,-1 0 0,1-1 0,-1 0 0,0 3-338,1 3 1,1 2-1,0 2 1,-1 0-1,0-4 1,0-4 337,0 2 0,-1-3 0,-1-5 0,1-10 0,0-2 0,0-19 0</inkml:trace>
  <inkml:trace contextRef="#ctx0" brushRef="#br0" timeOffset="91034">21431 6720 3075,'29'-30'0,"0"0"0,0 0 0,-4 9 0,3 1 0,10-6 0,7-1 0,-3 8 0,-6 11 0,-1 8 615,0 2 0,0 4-615,5 1 0,-1 3 0,-10-1 0,-2 2 226,1 1 0,-5 1-226,-5 13 235,-18 9-235,-18 2 371,3-15 0,-5-1-371,-16 2 0,-5-3 0,8-4 0,-2-2 0,-3 0 0,-4 0 0,4-1 0,3-2 0,1-2 0,-2-1 0,4 1 0,7 7 0,32-6 0,21 15 0,-7-11 0,3 0 0,18 10 0,0 3 0,-12-5 0,1 3 0,7 0 0,4 4 0,-6 1 0,-13-2 0,-4 2 0,-1 2 0,6 10 0,-2 3 0,-7-1-224,-10-8 0,-6-2 0,-3 0 224,-2 2 0,-3-1 0,-5-4 0,-17 2 0,-7-5 0,1-6 0,-5-2 0,1-1 0,6-5 0,1-2 0,-5 1 0,2-1 0,-6 0 0,-1 1 0,3-2 0,6-2 0,-2-2 0,2-1 0,1 2 0,0 0 0,0 0 0</inkml:trace>
  <inkml:trace contextRef="#ctx0" brushRef="#br0" timeOffset="97636">31238 5115 5734,'36'0'0,"7"-8"0,-17 7 0,1 0 0,0-3 0,1 1 0,6 2 0,1 2 0,-8-1 0,0 0 0,1 0 0,-3 0 0,3 0 0,-13 0 0</inkml:trace>
  <inkml:trace contextRef="#ctx0" brushRef="#br0" timeOffset="97936">31080 5503 5627,'48'-8'0,"1"1"0,0-1 0,0 0 0,-1 0 0,1 0 0,0 0 0,-1 2 0,0-1 0,-2-1 0,0 0 0,0 0 0,0 0 0,0 1 0,0-1 0,-1 0 0</inkml:trace>
  <inkml:trace contextRef="#ctx0" brushRef="#br0" timeOffset="99426">32156 4815 5734,'35'-9'0,"8"1"0,2 8 0,-10 7 0,4 5 0,-5 0 0,9 12 0,-12-10 0,2 4 0,-11 1 0,-20 24 0,-2-6 0,-7-12 0,-3 1 0,-3-4 0,-2 1 0,-5 3 0,-4 2 0,1 2 0,1 5 0,1 2 0,-2-1-315,-4-1 0,-1-1 0,2 1 315,5 3 0,1 1 0,1-6 0,0-13 0,2-1 0,8 7 0,1-5 0,0-17 0,8 11 0</inkml:trace>
  <inkml:trace contextRef="#ctx0" brushRef="#br0" timeOffset="100853">32279 5521 5734,'34'0'0,"3"0"0,8 0 0,5-4 0,-2 0 0,-15 2 0,3-2 0,-1 0 0</inkml:trace>
  <inkml:trace contextRef="#ctx0" brushRef="#br0" timeOffset="101392">32844 4745 5734,'34'23'0,"0"0"0,1 0 0,-1 0 0,8 7 0,-1 0 0,-14 2 0,-22 7 0,-10 0-725,-2 2 1,-2 1 724,1-8 0,-1 2 0,-2-2 0,-7 7 0,-1 0-29,2 3 1,-1-2 28,1-13 0,0-3 177,8 1 0,-1-3-177,-16-4 0,17-5 0,1-15 0</inkml:trace>
  <inkml:trace contextRef="#ctx0" brushRef="#br0" timeOffset="101668">32826 5133 0,'49'0'0,"0"0"0,0 0 0,0 0 0,0 0 0,0 0 0,0 0 0,0 0 0,0 0 0</inkml:trace>
  <inkml:trace contextRef="#ctx0" brushRef="#br0" timeOffset="102439">32050 5750 5314,'-7'47'0,"1"0"0,-1-1 0,1 1 0,-1 0 0,1 0 0,-3-4 0,0 0 0,1 0 0,-2 11 0,-1 1 0,1-13 0,0-25 208,-8-50-208,15-11 0,4-4 0,-2 18 0,4 1 0,16-10 0,4 2 0,0 0 0,16 17 0,3 6 0,-7 4 35,-2 9 0,1 2-35,1 9 35,0 24-35,-15-5 53,-10-4 1,-5 1-54,-21 11 0,5-15 0,-5-1 0,-12 6 0,-5-3 0,1-4 0,-1-1 0,2 4 0,0-3 0,1-5 0,1-4 0,-8-1 0,9-2 0,13-8 0</inkml:trace>
  <inkml:trace contextRef="#ctx0" brushRef="#br0" timeOffset="102941">32297 6174 5439,'39'19'0,"0"1"0,0-1 0,7-9 36,-12-4 1,10 1 0,-1-4-1,-12-7-36,1-33 50,1 25-50,-33 8 0,-6 26 0,-6 13 0,-1-11 0,-1 1-332,-4 16 1,0 4 331,1-1 0,-1 0 0,-3 1 0,-1 0 23,8-6 0,-1 1 0,-1-7-23,-7-9 0,1-3 0,7 11 0,3-11 0,-4-29 0</inkml:trace>
  <inkml:trace contextRef="#ctx0" brushRef="#br0" timeOffset="103275">33020 5768 5050,'-11'44'0,"-1"1"0,1-1 0,0 1 0,-1-1 0,1 0 0,0 1 0,-1-1 0,1 1 0,-3 6 0,-2 4 0,-1 1 0,2-3 0,4-7 0,6-12 0,9-14 0,31-20 0,-15-2 0,-5-6 0</inkml:trace>
  <inkml:trace contextRef="#ctx0" brushRef="#br0" timeOffset="103788">32897 6244 5734,'32'11'0,"1"-1"0,0 1 0,8-1 0,-2-7 0,-7-9 0,-3-7 0,6-21 0,-2-1 0,-13-2 0,-7 15 0,-1 1 0,6-15 0,-8 1 0,-18 16 0,-12 11 0,-15 25 0,5 13 0,1 7 0,12-8 0,1 3 0,-7 5 0,-1 5 0,6-4 0,14-3 0,2-1 0,-7 6 0,5-4 0,29 0 0,11-27 0,1-11 0,-10-7 0,-11 1 0</inkml:trace>
  <inkml:trace contextRef="#ctx0" brushRef="#br0" timeOffset="104163">33514 6050 5734,'-14'32'0,"-1"0"0,1 0 0,-10 12 0,13-7 0,44-12 0,-6-5 0,-7 13 0,-4 10 0,-24-4 0,-10 4 0,-17-17 0,2-13 0,-3-1 0,-6-2 0,2 0 0,9-1 0,3-1 0,-19 0 0</inkml:trace>
  <inkml:trace contextRef="#ctx0" brushRef="#br0" timeOffset="105284">22631 7197 548,'33'-13'0,"0"0"0,-4 3 0,1 1 1070,12-2 0,3 4-1070,-13 5 0,2 2 0,2 2 0,8 3 0,2 1 0,-3 1 0,0-2 0,-2 1 0,2 2 0,0 0 0</inkml:trace>
  <inkml:trace contextRef="#ctx0" brushRef="#br0" timeOffset="105716">22701 7497 812,'43'5'0,"0"1"0,-1 0 0,1 0 0,-13-3 0,-1 0 0,18 5 0,0 0 0,0-1 0</inkml:trace>
  <inkml:trace contextRef="#ctx0" brushRef="#br0" timeOffset="113386">24024 6862 5734,'0'-42'0,"0"50"0,-13 20 0,-5 13 0,9-6 0,2 6 0,0 3 0,-2 0-656,-3 1 1,-2 3-1,-1 0 1,0 0 0,3-3 641,1-1 0,1 0 0,1-3 0,0-2 0,-3 5 0,0-3 0,2-10 0,3-8 0</inkml:trace>
  <inkml:trace contextRef="#ctx0" brushRef="#br0" timeOffset="113687">24483 6826 342,'-15'43'0,"0"0"0,1 1 0,-1-1 0,0 0 0,1 0 0,-1 0 0,0 0 0,0 0 0,1 0 0,-1 1 0,0-1 0,1 0 0,-1 0 0,0 0 0,1 0 0,-1 0 0,0 0 0</inkml:trace>
  <inkml:trace contextRef="#ctx0" brushRef="#br0" timeOffset="113884">24130 7197 5734,'38'0'0,"0"0"0,0 0 0,-3-4 0,0 0 0,0 3 0,2 1 0,-7-1 0,2-7 0</inkml:trace>
  <inkml:trace contextRef="#ctx0" brushRef="#br0" timeOffset="114423">24871 6791 5734,'29'34'0,"1"0"0,-1 0 0,-2-2 0,-3 0 0,-12-4 0,-22-5 0,-6-1 0,7 4 0,-3-1 0,-13-6 0,1-1 0,2 25 0,-5-21 0,5-1 0,24 17 0,-14-3 0,46-9 0,-7-17 0,1 7 0,5-6 0,-24 12 0,-6 5 0,-3 14 0,-18 1 0,-8 0 0,3-16 0,-3-3 0,-4 8 0,0-3 0,-6-1 0,19-9 0,9-10 0</inkml:trace>
  <inkml:trace contextRef="#ctx0" brushRef="#br0" timeOffset="114721">25418 7003 3663,'42'16'0,"0"0"0,0 0 0,0 0 0,-15-5 0,-1 0 0,12 3 0,-1-1 0,0 1 0,0 0 0</inkml:trace>
  <inkml:trace contextRef="#ctx0" brushRef="#br0" timeOffset="115007">25453 7479 4947,'40'-4'0,"0"0"0,1 0 0,-1 0 0,-14 2 0,-1 0 0,22-3 0,0 0 0,0 0 0</inkml:trace>
  <inkml:trace contextRef="#ctx0" brushRef="#br0" timeOffset="115405">26423 7056 4573,'8'42'0,"0"1"0,0-1 0,0 1 0,0 7 0,0-3 0,7-22 0,14-40 0,3-15 0,-1 2 0,-2 3 0,11-5 563,-7 22-563,-25 36 0,-14 0 0,-4 5 0,1 5 0,-2 4-448,-2-8 0,-2 1 0,0 2 448,0 3 0,0 2 0,0-1 0,-2 0 0,-1 0 0,0 3 0,3-4 0,0 2 0,-1 0 0,1-4 0,-1-2 0,0-4 0,1 0 0,-3 18 0,1-8 0,1-18 0</inkml:trace>
  <inkml:trace contextRef="#ctx0" brushRef="#br0" timeOffset="116039">27323 6685 1606,'-4'44'0,"0"0"0,0 0 0,0 1 0,0-1 0,0 0 0,2-2 0,1-5 0,-2 5 0,-1 2 0,-3 8 0,0 4 0,-1-1 0,1-7 0,1-11 0,1-4 0,-2-7 899,-4 3 1,-3-9-900,-12-20 710,7-18-710,1-17 379,18-2-379,18-6 0,9 16 0,5 3 0,-8 7 0,3 2 511,14-6 0,2 1-511,-16 10 0,1 3 0,11 0 0,-2 4 0,4 11 0,0 3 0,-41 31 0,-17-21 0,-11 20 0,4-30 0,-3-2 0,-12 16 109,13-15 0,1-2-109,-10 10 0,7-9 0,11-1 0,9-8 0</inkml:trace>
  <inkml:trace contextRef="#ctx0" brushRef="#br0" timeOffset="116390">27887 7232 4423,'16'43'0,"0"0"0,-1 0 0,-3 0 0,4-6 0,-1 0 0,1-1 0</inkml:trace>
  <inkml:trace contextRef="#ctx0" brushRef="#br0" timeOffset="116602">28275 7250 4293,'-18'43'0,"1"1"0,-1 0 0,1 0 0,-1 0 0,0 0 0,1 0 0,-1-1 0,0 3 0,-1 0 0,0 1 0,1-2 0,0-3 0,1-5 0,2-6 0,-8 10 0,1-9 0,4-4 0,1-5 0,-1-6 0,11-9 0</inkml:trace>
  <inkml:trace contextRef="#ctx0" brushRef="#br0" timeOffset="116952">28893 6703 4848,'-14'44'0,"0"0"0,0 0 0,0 0 0,0 0 0,0 0 0,0 0 0,0 0 0,0 0 0,10 0 0,4-7 0,-4 7 0,-5-3 0,-7 9 0,-3 7 0,-1 1 0,1-3 0,5-6 0,6-10 0,9-16 0,27-9 0,-12-22 0</inkml:trace>
  <inkml:trace contextRef="#ctx0" brushRef="#br0" timeOffset="117503">28593 7267 5102,'40'13'0,"1"-1"0,0 0 0,0 1 0,0-1 0,0 1 0,-7-5 0,-5-1 0,6-1 0,0 2 0,9 1 0,3 1 0,2-1 0,-2-2 0,-5-3 0,-8-6 0,12-16 0,-8-5 0,4 9 0,-4-3 0,-9-12 0,-7-1 311,4-7-311,-17 9 106,-16 5-106,-13 13 0,-12 10 0,-3 6 0,10 2 0,-1 3 0,-9 6 0,-4 4 0,5 2 0,6 8 0,3 3 17,-1-4 1,-2 2 0,8 0-18,14 10 0,8-2 0,1-5 0,6-5 0,11-6 0,5-7 32,6-14 0,-1-6 1,1 1-1,1-6 1</inkml:trace>
  <inkml:trace contextRef="#ctx0" brushRef="#br0" timeOffset="117907">29898 7214 5734,'-43'-12'0,"0"-1"0,-3 9 0,9 2 0,-6 1 0,8 6 0,-2 22 0,3 1 0,17-3 0,23 1 0,5 1 0,25 8 0,-16-17 0,3 0 0,10 4 0,3-1 0,-3-2 0,0-1 0,1-1 0,-5 1 0,-4 16 0,-42-7 0,-21 0 0,2-4 0,-9 3 0,3-2-67,-2-1 0,1-1 0,7-1 0,0 0 0,4-2 1,-7 4-1</inkml:trace>
  <inkml:trace contextRef="#ctx0" brushRef="#br0" timeOffset="157132">8008 5115 5174,'26'-25'0,"-7"21"0,-16 44 0,-12 16 0,1-21 0,-5 4 0,-2 0 0,-3 8 0,-3 3 0,0 0 0,3-6 0,-1 4 0,1-4 0,1 1 69,1-9 0,-2 1 0,5 0 0,9-4-69,13 2 0,10-4 0,4-7 0,9-10 0,7-8 0,5-3 0,7-3 0,-3-3 0,-12-2 0,-2-2 0,-1-1-103,1 0 0,0-1 0,-4-1 103,3-4 0,-7 2 0,-8 2 0,-10 3 0</inkml:trace>
  <inkml:trace contextRef="#ctx0" brushRef="#br0" timeOffset="158563">5980 7444 2773,'-8'49'0,"0"0"0,3-7 0,-2 6 0,1-13 0,-2 7 0,-1 3 0,-1 0 0,2-1 0,0-6 0,0 6 0,1-5 0,-1 3 0,-2 2 0,-2 4 0,1-3 0,2-9 0,0 5 1354,9-39-1354,2-12 101,2-14 0,-1-3 0,-3 1 0,0-13 1</inkml:trace>
  <inkml:trace contextRef="#ctx0" brushRef="#br0" timeOffset="158860">5821 7673 5734,'39'11'0,"1"-1"0,0 1 0,-1-1 0,1 1 0,-16 8 0,-1 1 0,20 0 0,14 1 0,-5 1 0,-26 1 0,-35 7 0,-15-1 0,-12 3 0,-5-3 0,7-8 0,-2-1 0,-1-2 0,-2 0 0,5-5 0,-7-3 0,2-2 0</inkml:trace>
  <inkml:trace contextRef="#ctx0" brushRef="#br0" timeOffset="162588">10583 7532 3225,'-4'43'0,"0"0"0,0 5 0,-1 2 0,-1-11 0,0 1 0,0 4 0,2-2 0,0 3 0,1 3 0,0-3 0,-1-5 0,1-2 0,-1-4 0,2 2 0,0 17 0,2 3 0,2-22 0,0-28 0,5-14 0</inkml:trace>
  <inkml:trace contextRef="#ctx0" brushRef="#br0" timeOffset="162947">10513 7585 5734,'42'-4'0,"1"1"0,0-1 0,-1 1 0,12 5 0,-1 3 0,-13 8 0,-17 8 0,-8 7 0,0 13 0,-5 2 0,-4-10 0,-4-1 0,-8 3 0,-4 0 0,3-4 0,-6-1 0,-9-2 0,-8 0 0,0 0 0,2 1 0,-1-1 0,0-1-112,-2-1 1,-1-1 0,3-1 0,-4 4 0,7-7 0,10-13 0</inkml:trace>
  <inkml:trace contextRef="#ctx0" brushRef="#br0" timeOffset="164309">8061 9366 765,'-4'27'0,"0"-1"0,-4 8 0,-2 1 925,-2 3 1,-3 4-926,3-7 0,-2 4 0,1 1 0,1-1 0,1 3 0,1 0 0,0 1-63,-1-1 0,0 2 1,0 0-1,2-3 63,3-4 0,0-2 0,1 1 0,-1 6 0,0 2 0,0-3 360,1 7 1,0-2-361,1-10 0,-2 0 0,1-4 0,-1-3 0,2-3 1371,10 7-1371,37-48 0,-18 8 0,1 0 0,8-10 0,1 1 70,-5 6 0,-1 2-70,2-2 284,10-6 0,-31 14 0,-2-5 1</inkml:trace>
  <inkml:trace contextRef="#ctx0" brushRef="#br0" timeOffset="-212806.73">13476 4586 321,'-43'-5'0,"0"-1"0,0 0 0,0 1 0,-1-1 0,1 0 0,0 1 0,-1 0 0,-2-1 0,-1 1 0,0-1 0,0 1 0,2 0 0,2 1 0,3 1 0,-9-1 0,7 2 0,-3 0 0,-9 0 0,19 0 0,-4 1 0,-4-1 0,-3 0 0,-3 0 0,-1 1 0,-1-1 0,-1 0 0,0 0 0,2 0 0,0 0 0,3 0 0,2 0 0,3 0 0,-7 0 0,3 0 0,2-1 0,2 1 0,0-1 0,-1 1 0,-3-1 0,-2 1-25,6 0 0,-2 0 0,-2 0 1,-1 0-1,-1 0 0,0 0 1,-1 0-1,0 0 0,0 0 1,2 0-1,1 0 0,1 0 1,3 0 24,-11 0 0,2 0 0,1 0 0,1-1 0,2 1 0,0 0 0,0 0 0,1 0 0,-2-1 0,1 1 0,1-1 0,0 0 0,0 1 0,-1-1 0,-3 1 0,5 0 0,-2 0 0,-1 0 0,0 0 0,-2 0 0,1 1 0,-2-1 0,0 0 0,-1-1 0,8 1 0,-1 0 0,0 0 0,-2 0 0,0 0 0,0 0 0,0-1 0,0 1 0,0 0 0,1 0 0,1 0 0,0 0 0,-4 0 0,1 0 0,0 0 0,1 0 0,1 1 0,-1-1 0,0 0 0,-1 0 0,0 0 0,-1-1 0,5 1 0,-3-1 0,0 1 0,0-1 0,-1 0 0,0 0 0,1 0 0,0 0 0,1 0 0,1 0 0,2 0 0,2 1 0,-12-1 0,3 0 0,1 0 0,2 0 0,0 1 0,1-1 0,-1 0 0,1 1 0,1-1 0,0 0 0,0 1 0,1-1 0,-1 1 0,1 0 0,-5 0 0,1 0 0,0 1 0,0 0 0,0 0 0,-1 0 0,5 0 0,0 1 0,0 0 0,-1 0 0,1 0 0,0 0 0,0 1 0,0 0 0,1 0 0,-1 0 0,1 0 0,0 1 0,0-1 0,1 0 0,-5-1 0,0 0 0,0 1 0,1-1 0,2 0 0,2 1 0,-4 0 0,3 1 0,1 1 0,-3-1 0,-1-1 0,-3 2 0,0-2 0,1 1 0,3-2 0,3-1 0,4 0 0,-1-1 0,-3 1 0,2 1 0,-3 1 0,-3 1 0,1-1 0,2 0 0,4-1 11,-2-1 1,4-1-1,1-1 1,-1 2-12,-7 0 0,-1 0 0,0 2 0,4 0 0,3 0 0,2 2 0,3 0 0,-8 1 0,5 2 2254,-7 12-2254,20 4 0,3 5 571,4-1 0,3 5-571,4 3 0,4 5 0,1-1 0,3-4 0,2 0 0,1 0 433,3 6 1,1 2 0,1-2-434,1-5 0,1-2 0,-1 5 0,0 5 0,-2 4 0,1 1 0,0-2 0,0-9 0,0-2 0,0 1 0,-1 5 0,-1-3 0,1 4 0,-2 2 0,1 2 0,0 0 0,-1-3 0,1-2-231,0 9 1,0-3-1,-1 0 1,1 5 230,-1-8 0,-1 3 0,1 3 0,0 1 0,-1 1 0,1-2 0,0-1-350,-1-5 0,1-1 0,0 0 1,-1-1-1,1 1 0,0-1 1,-1 1 349,1 6 0,-1 0 0,0 0 0,0 0 0,0 0 0,1 0 0,0-1 0,0 2 0,0-1 0,1-1 0,-1 0 0,0-3-215,0-2 0,0-2 0,-1-2 1,0 1-1,1 0 215,-1 3 0,1-1 0,0 0 0,-1 1 0,0-1 0,0 1 0,-1-1 0,-1 0 0,1 1 0,0-1-60,1-1 0,0-1 0,1 1 0,-1 0 1,0 0 59,-1 0 0,0 1 0,0 1 0,-1-1 0,2-1 0,0 0 0,0-2 0,1 1 0,0 1 0,-1 2 0,1-2 0,-1 2 0,1 2 0,0 1 0,0-1 0,-1-1 0,1-2 0,0 5 0,0-4 0,0 1 0,0 1 0,-1 3 0,1-4 0,-1 4 0,0 2 0,0 1 0,0 0 0,1-2 0,-1-2 0,0-5 0,1 2 0,-1-4 0,1-2 0,-1 0 0,1 2 0,-1 3 0,-1 1 0,1 2 0,0-1 0,0-2 0,0-3 0,2 2 0,-1-2 0,1-2 0,-1 1 0,-1 0 0,-1 1 0,0 0 0,1 0 0,-1-1 0,0 1 0,0 0 0,-1-1 0,0 1 0,-1 0 0,0 0 0,-1-1 0,0-1 0,-1-1 0,0 0 0,0 2 0,-1 7 0,1 3 0,-1-1 0,1-3 0,-1 1 0,-1-3 0,1 3 0,-1 1 0,-1 4 0,1-1 0,1-6 247,2 7 1,0-4-248,-1-4 0,-1 0 0,0-3 445,3-7 0,1-2-445,-1 12 0,-1-1 0,-6 7 847,6-19 1,0-2-848,-15 8 1446,22-17-1446,-4-3 828,16-16-828,-1 0 380,9 8-380,9-6 0,1 6 0,5 0 0,-5-7 0,4 0 0,5 1 0,5 0 0,-2 1 0,-10 0 0,-2 0 0,4-1-383,-2-1 0,5-1 0,1 0 0,0 0 0,-3 1 383,-2 2 0,-2 2 0,0-1 0,5 0 0,1-3 0,4 0 0,3-1 0,0-1 0,-1 1 0,-4 1 0,3 0 0,-4 1 0,0 1 0,6-1 0,-5-1 0,4 0 0,3 0 0,2 0 0,-2 0 0,-1 0 0,-5 0-411,0 1 1,-3 0-1,-2 0 1,2 0-1,2 0 411,-4 0 0,3-1 0,1 0 0,0 0 0,0 1 0,-1-1 0,-3 1 0,6 1 0,-3 0 0,0 1 0,-1-1 0,1 0 0,1-1 0,1 0 0,0 0 0,0 0 0,0 0 0,0-1 0,0 1 0,0 0 0,-1 0 0,2 0 0,-1 1 0,0 0 0,1 1 0,0-1 0,4 0 0,-5 0 0,2-1 0,2 1 0,0 0 0,0-1 0,-1 0 0,-1 1 0,-1-1 0,-2 0 0,-1 0 0,0-1 0,2 1 0,0 0-253,1 1 1,1-1 0,1 0-1,0 1 1,-1-1 0,-1 0 0,-2 0 252,5 0 0,-2-1 0,-2 1 0,0-1 0,0 1 0,-3 0 0,0-1 0,-1 1 0,0 0 0,1 1 0,1 0 0,0 0 0,0 1 0,0 0 0,0-1 0,-2 1 0,1-1 0,-1 0 0,0 1 0,0 0 0,-1 1 0,0 0 0,0 0 0,0 1 0,-1-1 0,8-1 0,0 0 0,0 1 0,2 1 0,-9 1 0,2 1 0,1 1 0,0 0 0,-2 0 0,-1-2 0,4 0 0,-2-2 0,0 0 0,4 2 0,-2 0 0,4 1 0,1 1 0,1 0 0,-2-1 0,-3 0 0,5-1 0,-2 0 0,-2 0 0,2-1 0,-5 0 0,1-1 0,1 1 0,-2-1 0,-2 0 0,-1 0 0,-3 0 0,-1-1 0,-2 0 0,2 0 0,-3-2 0,-3 0 277,-3-2 0,-3 0-277,18 0 2015,-8 0-2015,8-8 2137,-13 6-2137,3-14 1028,-15-1-1028,-1-3 0,-7-21 0,-2 12 0,-7 5 0,-2-3 0,0-15 0,2-1 0,3 10 0,0-4 0,-4 1 0,0-5 0,0-1 0,2 4-138,2 4 0,2 3 0,-1-4 138,-1-2 0,-1-6 0,1-1 0,-1 0 0,1 4-256,2-6 0,1 4 1,0-7 255,-2 8 0,0-4 0,1-4 0,0 0 0,0-1 0,-1 2-257,0 3 1,-1 0-1,0 0 1,0 0-1,1-1 1,0-2 256,1 4 0,0-2 0,0-1 0,1-1 0,0 0 0,0 0 0,-1 2 0,0 0-311,0 0 0,0 1 1,-1 1-1,1 0 1,-1 0-1,1 1 1,0 0 310,0-6 0,2 1 0,-1 0 0,0 0 0,1 3 0,-1 0 0,0 3 0,-1 3 0,1 0 0,0 0 0,-1-3-140,0-4 0,0-2 0,-1-2 0,1 1 0,0 0 0,0 2 140,1 2 0,0 1 0,1 1 0,0-1 0,-1-5 0,0 9 0,-1-3 0,1-2 0,-1-2 0,1-1 0,0 1 0,0 2 0,-1 1 0,0 3 0,2-11 0,0 5 0,0 1 0,-1-2 0,1-4 0,-1 10 0,-1-3 0,1-3 0,0-1 0,-1-1 0,1 1 0,0 2 0,-1 2 0,0 3 0,2-9 0,0 4 0,-1 2 0,1-1 0,-1-2 0,-2 5 0,0-2 0,0-2 0,0 1 0,0 0 0,0 2 0,0 3 0,1-11 0,1 3 0,-1 2 0,0-1 0,-2 8 0,0-1 0,-1 1 0,0-1 0,1 1 0,0-9 0,1 1 0,0-1 0,-2 1 0,0 2 0,0 1 0,-1-1 0,0-3 0,1 7 0,-1-2 0,1-1 0,0-1 0,0 2 0,-1 2 0,0-6 0,1 2 0,-1 0 0,1-2 0,0 0 0,1-2 0,-1-1 0,1 1 0,-1 4 0,0 5 0,-1 2 0,0 1 0,1-3 0,1 2 0,1-2 0,0-1 0,0 0 0,0 1 0,0-8 0,-1 1 0,1 0 0,0-1 0,0 6 0,0-1 0,1 0 0,0 2 0,0 3 0,3-7 0,0 4 0,-2 3 0,-3-11 0,2 9 1196,10 14-1196,-7 1 0,1 17 0,-2 1 0</inkml:trace>
  <inkml:trace contextRef="#ctx0" brushRef="#br0" timeOffset="-206831.73">19173 9119 3388,'3'36'0,"0"-1"0,-1 0 0,0 3 0,-1 1 0,-2 8 0,0-11 0,-1 6 0,0 3 0,-1 3 0,-1 1 0,0 0 0,1-3 0,-1-3 0,-1 1 0,0-2 0,0-1 0,0 0 0,-1 0 0,0 1-94,0 1 0,0 2 0,0 2 1,-1-1-1,0-2 0,1-4 0,-1-5 1,-2 8-1,0-6 0,2-9 0,-1-5 1</inkml:trace>
  <inkml:trace contextRef="#ctx0" brushRef="#br0" timeOffset="-206340.73">20708 9031 0,'-21'42'0,"0"0"0,0 0 0,-1 0 0,1 0 0,0 0 0,0 0 0,0 0 0,0 0 0,0 0 0,-1 0 0,1 0 0,0 0 0,0 0 0,-3 8 0,-1 1 0,0 3 0,0-1 0,0-2 0,2-2 0,2-5 0,1-4 0,3-8 0,2-7 0,0-6 0,-1 1 0</inkml:trace>
  <inkml:trace contextRef="#ctx0" brushRef="#br0" timeOffset="-205995.73">20144 9208 5734,'25'40'0,"0"0"0,0 0 0,0 0 0,0 0 0,1 0 0,-1 0 0,0 0 0,0 0 0,0 0 0,0 0 0,1 0 0,-3-5 0,-3-8 0,-1 1 0,5 7 0,2 8 0,-1 0 0,1-1 0,-1 1 0,1 0 0,0 0 0,-1-1 0,1 1 0,0 0 0,-1 0 0,1-1 0</inkml:trace>
  <inkml:trace contextRef="#ctx0" brushRef="#br0" timeOffset="-205549.73">21590 9137 2850,'0'41'0,"0"-1"0,0 1 0,0 0 0,0-4 0,0-2 0,0 4 0,0 0 0,0 4 0,0 2 0,0-2 0,0-3-180,0 4 1,0-3-1,0-1 180,0 4 0,0 0 0,0 0 0,0 1 0,0 0 0,0-4 0,0-4 0,0-3 0,0-3 0,0 0 0</inkml:trace>
  <inkml:trace contextRef="#ctx0" brushRef="#br0" timeOffset="-204795.73">21555 8978 5090,'39'-26'0,"1"-1"0,0 1 0,0-1 0,-2 3 0,1-1 0,-1 3 0,-4 5 0,2 6 0,0 5 0,4 1 0,5 2 0,-4 1 0,0 0 0,0 4 105,2 2 1,3 4-1,-10 5-105,-11 11 0,-9 5 0,1 14 0,-10 2 0,-17-6 0,-8-1 54,-5 5 0,-7-2-54,2-18 0,-5-4 0,0 0 0,-9 5 0,-2-1 0,10-8 0,-3 0 0,-1 0 0,4-1-235,-11 5 0,2-1 235,10-6 0,1 0 0,3-1 0,1 1 0,5 2 157,-5 11-157,26-5 0,14 5 0,31-7 0,-17-10 0,1 1 0,8 3 0,1 2-324,0 3 0,1 1 324,6 4 0,0 1 0,-6 1 0,-2 5 0,-3 4 0,1 5 0,-4-1 0,-7-10 0,-3-2 0,-1 5 0,1 8 0,1 4 0,-3 2 0,-6-1 0,-8 4 0,-7-2 0,1 0 0,3-3 0,0-2 0,-6 0 0,-12 1 0,-6-1 0,-1-6 0,-2-4 0,-3-5 0,1-6 0,-4-2 0,1 0 0,-11 6 0,-4-3 0,10-9 0,-4-2 0,1-1 0,5-1 0,-2 4 0,3-2 0,-13-1 0,0 0 0</inkml:trace>
  <inkml:trace contextRef="#ctx0" brushRef="#br0" timeOffset="-204166.73">22913 9243 2364,'39'2'0,"-1"0"0,1 0 0,0 0 0,0 0 0,2 1 0,1 0 0,-1 1 0,-4 1 0,7 3 0,-4 2 0,3 0 0,-5-3 0,3 1 0,1 1 0,0 0 0,-3 1 0,2 2 0,-1 2 0,-2 0 0,-2-1 0,1-2 0,-1-1 0,-3 0 0,6 6 0,0-1 0</inkml:trace>
  <inkml:trace contextRef="#ctx0" brushRef="#br0" timeOffset="-203812.73">23089 10160 0,'49'2'0,"0"1"0,0-1 0,0 0 0,0 0 0,0 1 0,0-1 0,0 0 0,0 0 0,0 1 0,0-1 0,0 0 0,0 0 0,-2 1 0,-1-1 0,1 0 0,-1 0 0,0 0 0,1 0 0,-1 0 0,0 1 0,1-1 0,-1 0 0,0 0 0</inkml:trace>
  <inkml:trace contextRef="#ctx0" brushRef="#br0" timeOffset="-203155.73">25100 9454 0,'-8'47'0,"0"0"0,0 0 0,0 0 0,0 0 0,0-1 0,0 1 0,0 0 0,0 0 0,0 0 0,0 1 0,1 0 0,1-2 0,-1-1 0,1-2 0,-1-3 0,1-4 0,-5 5 0,1 1 0,-1 0 0</inkml:trace>
  <inkml:trace contextRef="#ctx0" brushRef="#br0" timeOffset="-202840.73">25929 9225 0,'-10'48'0,"1"-1"0,-1 1 0,0-1 0,0 1 0,0-1 0,1 1 0,-1-1 0,0 1 0,0-1 0,0 0 0,1 1 0,-1-1 0,0-2 0,1 0 0,0 0 0,0 0 0,-1 0 0,1 0 0,0 0 0,0 0 0,-1 0 0,1-1 0,0 1 0</inkml:trace>
  <inkml:trace contextRef="#ctx0" brushRef="#br0" timeOffset="-202572.73">25523 9895 0,'47'-12'0,"0"0"0,-1 0 0,1-1 0,-1 1 0,1 0 0,-1 0 0,1-1 0,-4 2 0,-1 0 0,1 0 0,-1 0 0,1-1 0,0 1 0,-1 0 0</inkml:trace>
  <inkml:trace contextRef="#ctx0" brushRef="#br0" timeOffset="-202142.73">26529 9278 5734,'30'28'0,"0"1"0,-1-1 0,1 0 0,0 0 0,-1 2 0,-2 1 0,-2-2 0,-4-3 0,-2 0 0,-7-1 0,-10 1 0,-4 1 0,0 0 0,-4 1 0,-5 3 0,-3-2 0,1-6 0,-4-1 0,-18 9 0,-4-3 0,10-8 0,-1-1-332,-9 8 1,0-3 331,7-10 0,3 0 0,2 2 0,1 1 108,3-4 0,1 1-108,-13 22 0,24-11 0,4 1 110,-1 5-110,8 10 0,0-31 0,0-2 0</inkml:trace>
  <inkml:trace contextRef="#ctx0" brushRef="#br0" timeOffset="-201384.73">26547 9948 3854,'36'21'0,"0"-1"0,-1-1 0,1 2 0,-6 0 0,1 3 0,-2-1 0,4 4 0,-7 1 0,-14 1 0,-7 3 224,-10 6 1,-6 0-225,2-8 0,-3-1 0,-12 6 0,-3-1 0,1-7 0,-1-3 0,0-5 0,-1-1 0,-4 0 0,3-1 0,0 1 0,5-10 0</inkml:trace>
  <inkml:trace contextRef="#ctx0" brushRef="#br0" timeOffset="-201026.73">27623 9454 5734,'38'17'0,"0"-1"0,0 0 0,0 0 0,0 0 0,-12-3 0,1-1 0,18 6 0,0 0 0,0-1 0,0 1 0</inkml:trace>
  <inkml:trace contextRef="#ctx0" brushRef="#br0" timeOffset="-200741.73">27552 10037 5022,'44'1'0,"0"0"0,1 1 0,-1-1 0,0 1 0,1-1 0,-1 0 0,0 3 0,0 0 0,4-4 0,1 0 0,-1 0 0,1 0 0,-1 0 0,0 0 0</inkml:trace>
  <inkml:trace contextRef="#ctx0" brushRef="#br0" timeOffset="-200287.73">28840 9701 3963,'20'35'0,"0"0"0,0 0 0,0 0 0,0 0 0,3 4 0,2 2 0,-1-9 0,-2-19 0,6-39 0,-1-18 0,3 8 0,-1 1 0,-10 4 0,-1-1 421,4-4 1,-1 4-422,-2 8 0,-3 58 0,-21-2 0,-6 6-479,3 5 0,-1 4 1,-1 0 478,-4-3 0,-1-2 0,-1 6 0,4-12 0,-1 5 0,0 1 0,-1 1 0,1 0 0,1-3 0,-3 8 0,0-2 0,0 1 0,1 2-180,4-9 0,-1 2 0,0 1 1,1 0-1,0-2 0,2-3 180,-2 2 0,1-2 0,1-2 0,1-1 0,1 3 0,0-2 0,1-3 0,0 1 0,0-5 0,-3 2 0</inkml:trace>
  <inkml:trace contextRef="#ctx0" brushRef="#br0" timeOffset="-199622.73">29845 8696 5223,'3'47'0,"0"0"0,-1 0 0,1 0 0,0 0 0,0 0 0,0 0 0,-1 2 0,0 1 0,0 0 0,0 0 0,-1-2 0,-1-2 0,-2-4 0,-2 8 0,-2-4 0,-2-3 0,1 1-527,0-2 0,1 0 1,-2 0-1,-1-2 527,-3 11 0,-3-2 0,-1-6 0,-4-1 0,-3-5 394,-1-3 0,-5-6-394,-2-14 0,0-6 424,-16-4-424,23-25 0,6-9 0,12 3 0,3-1 0,-3-7 0,4-1 57,8 1 0,4 0-57,2-5 0,3 2 0,2 4 0,3 3 0,5-2 0,1 5 0,12 1 1292,-3 11-1292,-10 24 0,-15 25 0,-10 6 0,-14 3 0,-5 1 0,4-17 0,-2-1 0,-4 5 0,-1-2 0,-3-2 0,15-16 0,2-3 0</inkml:trace>
  <inkml:trace contextRef="#ctx0" brushRef="#br0" timeOffset="-199276.73">30198 9454 4367,'13'44'0,"0"0"0,0 0 0,0 0 0,0-1 0,0 1 0,9-13 0,-1-1 0,-7 5 0,1 13 0,-1 5 0,1-4 0,-1-12 0,-1-20 0,10-33 0</inkml:trace>
  <inkml:trace contextRef="#ctx0" brushRef="#br0" timeOffset="-199010.73">30780 9560 0,'-21'45'0,"-1"0"0,1 0 0,0 0 0,0 0 0,-1 0 0,1 0 0,0 0 0,0-1 0,-1 1 0,1 0 0,0 0 0,1-2 0,-1 0 0,1 1 0,-1-1 0,1 0 0,0 0 0,-1 0 0,1 0 0,0 0 0,-1 0 0</inkml:trace>
  <inkml:trace contextRef="#ctx0" brushRef="#br0" timeOffset="-198611.73">31344 8643 0,'-13'48'0,"-1"-1"0,1 1 0,-1 0 0,0 0 0,1-1 0,-1 1 0,1 0 0,-1-1 0,0 1 0,1 0 0,-1-1 0,1 1 0,-1 0 0,0-1 0,1 2 0,-1 2 0,-1 1 0,0 0 0,0 1 0,0-1 0,2-2 0,0-2 0,1-3 0,3-3 0,1-5 0,2-4 0,4-7 36,3 15 1,7-9-37,8 1 0,4-5 1409,17-1-1409,6-27 860,-8-20-860,-16-1 0,-2-1 0,2 1 0,-3-3 0</inkml:trace>
  <inkml:trace contextRef="#ctx0" brushRef="#br0" timeOffset="-197786.73">31027 9596 4656,'47'-7'0,"1"1"0,-1 0 0,1-1 0,-1 1 0,0 0 0,1 0 0,-1-1 0,1 1 0,-1 0 0,6-1 0,3 1 0,1 0 0,-2 0 0,-3-1 0,-5-1 0,-7-1 0,-10-3 0,2-13 0,-11-3 0,-1 2 0,-3-1 0,2 1 0,-4-1 262,-8-3 0,-5 0-262,-9-10 181,-13 15-181,-4 22 0,-3 8 0,3 6 0,1 3 0,-11 6 0,-1 3-268,3 3 1,1 3 267,10-4 0,0 2 0,1 0 0,-1-1 0,0 0 0,2 2 0,0 2 0,1 2 0,2 2 0,0 9 0,1 2 0,1-4 0,-6 1 0,5-1 87,11-3 1,6 1 0,6-10-88,13-16 0,22-16 0,7-11 0,-11-5 0,0-3 0,-5 2 0,1-1 0,0 1 0,1-1 0,1 1 0,0 2 0,-4 3 0,1 2 0,1 2 0,6-1 0,2 2 0,-4 4 0,1 4 0,-6 6 0,-5 7 0,-9 6 0,-12 18 0,-8 8 0,-10-20 0,-3-1 0,-4 5 0,-4-1 11,-8 5 0,-5-1-11,8-11 0,-3-2 0,-2 2 0,-8 6 0,-2 3 0,0-5 0,4-7 0,-1-3 0,-1-1 0,1 0 0,-3-1 0,1 0 0,6-4 0,1-1 0,3-4 0,-1-2 0,0 0 0</inkml:trace>
  <inkml:trace contextRef="#ctx0" brushRef="#br0" timeOffset="-156094.75">20955 2099 3791,'21'-33'0,"-1"-1"0,-2 6 0,3-2 115,0 4 0,4-2 0,4-3 0,2-1 1,3 0-116,-2 3 0,4-1 0,3-1 0,2 0 0,1 0 0,-1-1 0,-2 2 0,-1 1-161,1-4 1,-3 3-1,0 0 1,0-1 0,3 0-1,4-3 161,-9 10 0,3-3 0,2-1 0,2 0 0,2-1 0,0 0 0,1 0 0,-2 0 0,0 2 0,-2 0 0,-2 2 0,-3 2 0,10-6 0,-4 2 0,-3 2 0,1 0 0,1 1 0,4-3 0,-7 6 0,4-1 0,1 0 0,2-1 0,1 0 0,-1 0 0,-1 1 0,-2 1 0,-3 1 0,-3 2 0,5-4 0,-4 2 0,-3 1 0,0 1 0,1 1 0,9-1 0,0 0 0,0 1 0,1-1 0</inkml:trace>
  <inkml:trace contextRef="#ctx0" brushRef="#br0" timeOffset="-155573.75">21061 2152 934,'36'32'0,"1"0"0,-1 0 0,0 0 0,1 0 0,-1 0 0,0 0 0,1 0 0,-1 0 0,0 0 0,1 0 0,-1 0 0,0 0 0,1 0 0,-1 0 0,1 1 0,1 0 0,0 1 0,1 0 0,-1 0 0,0-1 0,-1 0 0,-1-1 0,-1-1 0,-1-2 0,-2-2 0,-2-1 0,-1-3 0,10 8 0,-3-5 0,-4-2 0,0-1 0,-1 0 0,2 2 0,-2-2 0,0 1 0,2 2 0,-4 1 0,2 2 0,1 2 0,0 0 0,-1-1 0,-2-3 396,2 0 1,-2-1 0,0-2 0,1-1-397,5-1 0,2-1 0,-2-1 0,-3-3 0,4 5 0,-3-9 0,-6-21 0,1 1 0</inkml:trace>
  <inkml:trace contextRef="#ctx0" brushRef="#br0" timeOffset="-154925.75">24430 229 5734,'33'-35'0,"1"0"0,-7 0 0,-5 17 0,-15 51 0,-22 12 0,3-8 0,-2 6 0,-4 3-632,1-11 0,-4 2 0,-1 1 1,0 1-1,0 0 632,3 1 0,-1 1 0,2 0 0,-2 1 0,-1 0 0,1-4 0,-1 2 0,-1 0 0,0-1 0,0-1 0,2-2 0,-3 4 0,0-2 0,2-2 0,0 3-35,0 4 1,1 2 0,0-1 0,0-6 34,-8 5 0,2-4 0,7 7 0,4-11 0,8-27 0</inkml:trace>
  <inkml:trace contextRef="#ctx0" brushRef="#br0" timeOffset="-154519.75">24659 900 5141,'6'42'0,"-1"0"0,1 0 0,-1 0 0,1 0 0,0 0 0,1 14 0,1 2 0,1-12 0,4-25 0,8-38 0,4-26 0,-2-1 0,-8 3 0,-2-2 0,0 1 0,1 7 0,1 0 0,-3 2 0,-5-12 0,-7 5 0,-7-1 292,-11 29-292,-17 4 0,13 10 0,-2 6 0</inkml:trace>
  <inkml:trace contextRef="#ctx0" brushRef="#br0" timeOffset="-154018.75">25612 706 3276,'-29'34'0,"0"0"0,0 0 0,0 0 0,0 0 0,11-3 0,4-3 0,-3 5 0,-7 1 0,-6 6 0,-4 3 0,2 0 0,6-3 0,9-7 0,8 11 0,12-7 0,11-6 0,8-3 483,-1-9 1,3-3-484,-2-2 0,1-1 235,3 0 1,-1 0-236,4 4 245,-4 9-245,-33 9 0,-7-16 0,-5-1 0,-9 11 0,-5 1 0,1-6 0,-3 0 0,1-1 212,-1 3 1,2-1-213,-6-2 0,5-5 0,18-12 0,9-14 0</inkml:trace>
  <inkml:trace contextRef="#ctx0" brushRef="#br0" timeOffset="-153535.75">26282 882 4203,'-40'23'0,"0"0"0,-1 1 0,1-1 0,0 0 0,0 0 0,12-5 0,1 1 0,-8 4 0,-13 6 0,-5 3 0,5 1 0,12-4 0,21-8 735,42 6-735,10-8 0,3-2 0,-10-3 0,1-1 129,12-1 0,-2 2-129,-16 4 0,-5 5 0,-3 2 0,-7 5 0,-12 4 0,-8 6 0,-1-3 0,-4 9 0,-4-4 44,-1-6 0,-3-1 0,6-19-44,5-30 0,0 10 0,28-43 0</inkml:trace>
  <inkml:trace contextRef="#ctx0" brushRef="#br0" timeOffset="-152438.75">27305 476 0,'-24'42'0,"0"0"0,0-1 0,-1 1 0,1-1 0,0 1 0,0 0 0,0-1 0,0 1 0,0 0 0,-1-1 0,1 1 0,0 0 0,0-1 0,0 1 0,0 0 0,-2 4 0,-1 1 0,-1 1 0,1 0 0,-1 0 0,1 0 0,1-1 0,1-2 0,2-1 0,2-3 0,2-2 0,4-4 0,3-3 0,-4 22 0,9-9 0,5 1 0,3-7 0,4 2 0,3-2 0,1-5 400,8 4 0,6-6-400,9 3 0,6-13 0,1-28 0,1-13 0,-11 3 0,0-2 0,1-3-48,5-8 1,0-4-1,1-1 48,-8 8 0,2-1 0,-1 0 0,-1-1 0,2-3 0,-1-3 0,0 1 0,-1 0 0,-1 1 0,0 1 0,-1-1 0,0 1 14,5-7 1,-1-1 0,-3 1-15,-5 3 0,-1 0 0,-1 1 541,-2 3 0,0 2 0,-4 1-541,-1-2 0,-6 3 216,-7-14-216,-36 41 715,11 6 0,-4 5-715,-6 6 0,-4 4 0,3 0 0,6-3 0,1 1 0,-1 3 19,2 1 0,-1 2 0,1 2 0,2 0-19,-3 4 0,2 0 0,4 5 0,6 3 0,3 5 0,2 2 0,1-5 0,-1-2 0,2-2 0,4 1-26,4 10 0,4 0 0,8-11 26,10-19 0,5-8 0,13-3 0,3-8 0,-8-9 0,2-5 0,3-2 0,4 1 0,5-1 0,0-1 0,-3-1-167,-7 1 0,-1-1 0,-1-1 0,4 0 167,-1 3 0,3-2 0,1 0 0,1 0 0,-3 1 0,-3 1 0,0-1 0,-5 2 0,1 0 0,3-1 0,5-2 0,4-2 0,1-1 0,-2 2 0,-3 2 0,3 0 0,-3 3 0,-1-3 0,-5 1 0,1-3 0,-1 1 0,-3 1 0,10-4 0,-6-1-41,-11-11 0,-5-1 41,5-6 643,-42 9 0,-13 7-643,-15 21 0,2 4 0,-9 3 0,6 4 0,4 8 0,1 7 0,7-4 0,-4 3 0,0 2 0,7-1 0,-3 11 0,8 3 0,-1 7 0,11 0 0,13-15 0,10-3 0,12-6 0,5-3 0,-2 2 0,1-2 162,2-6 0,3-1-162,12 9 0,-4 5 399,-15 2 0,-7 3-399,3 19 0,-10 2 0,-18-5 0,-8-1 36,4-9 0,-3 1 0,-2-3-36,-13 9 0,-2-11 0,-6-14 0,15-22 0,28-22 0,8-7 0,10-4 0,-4 8 0</inkml:trace>
  <inkml:trace contextRef="#ctx0" brushRef="#br0" timeOffset="-152033.75">29192 1129 3766,'-40'28'0,"-1"0"0,1 0 0,28 11 0,-11-8 0,-11 8 0,3-1 0,19-6 0,31-6 0,11-3 170,5 8 0,1-4-170,-5-12 0,-1-2 0,-7-2 0,-1 3 256,-2 9 0,-5 3-256,-13 23 0,-13-15 0,-7 5 0,-4-2 0,-7-1 0,-3-2 0,0-2 0,8-5 0,1-2 0,0-1 0,-8 4 0,-1-1 0</inkml:trace>
  <inkml:trace contextRef="#ctx0" brushRef="#br0" timeOffset="-151096.75">24201 2452 2213,'10'-40'0,"0"-1"0,0 1 0,1 0 0,-51 29 0,-7 2 0,32-24 0,6-9 0,-8 16 0,-16 29 0,-9 20 0,-3 8 0,4-2-259,10-7 1,3 2 0,0 1-1,1 2 259,0 3 0,0 3 0,0 1 0,1 0 0,-3 1 0,0 0 0,0 1 0,2 1 0,6-4 0,1 2 0,0 0 0,1 1 0,1 0-116,-3 6 0,0 0 0,1 1 0,2 0 116,1 3 0,1 0 0,1 1 0,2-2 0,3-4 0,0 0 0,2-1 0,1-1 280,-2 9 0,2-2 1,5 1-281,9 3 0,5 0 0,1-5 0,0 2 0,7-6 0,7-11 0,6-3 0,-1-7 0,1-8 0,1-8 121,13-13 0,0-8-121,-6 0 0,-1-3 0,-11 1 0,-1-1 0,3-2 0,8-4 0,3-1 0,-4 2 0,3-5 0,-1 1 0,-8 5 0,1 1 0,-6 3 0,0 1 0,-11 3 0</inkml:trace>
  <inkml:trace contextRef="#ctx0" brushRef="#br0" timeOffset="-150428.75">24677 3122 2907,'-29'36'0,"0"0"0,-1-1 0,1 1 0,0 0 0,0 0 0,0-1 0,0 1 0,-6 5 0,-4 5 0,1-2 0,6-6 0,10-10 0,15-15 0,27-24 0,18-17 0,-2-2 0,-9 8 0,-2 0 0,0-2 0,7-9 0,1-2 0,-4 1 0,0-7 0,-3 1 0,5 1 0,-3-2 589,-12-7 0,-3 2-589,1 24 0,-3 1 103,-8-11 1,-6 9-1,1 21 1,-6-6 0</inkml:trace>
  <inkml:trace contextRef="#ctx0" brushRef="#br0" timeOffset="-149939.75">25435 2858 5734,'-32'33'0,"0"1"0,0-1 0,0 1 0,0 0 0,0-1 0,-2 6 0,-1 2 0,2-2 0,4-5 0,7-10 0,-3-3 0,23 18 0,12-27 0,13 5 0,5 0 0,13 2 0,-2-3 0,-4 2 0,-11 9 0,-6-6 0,-5 1 0,-29 23 0,-2-20 0,-6 2 0,0-2 0,-6 1 0,-3-2 0,-1 0 0,-2 0 0,4-5 0,-7 1 0,8-5 0</inkml:trace>
  <inkml:trace contextRef="#ctx0" brushRef="#br0" timeOffset="-149496.75">26017 2910 5678,'-38'31'0,"0"-1"0,0 1 0,0-1 0,-1 0 0,1 1 0,-5 1 0,-4 2 0,4-1 0,11-4 0,21-4 0,33-2 0,15-3 0,-13-2 0,1 1 0,10 9 0,-2 3 0,-12-9 0,-5 3 0,-8 5 0,-6 6 0,-2-2 0,-4 1 0,-4 0-504,-4 13 0,-3-2 504,-2-13 0,0-5 0,6 1 0,-5-5 0</inkml:trace>
  <inkml:trace contextRef="#ctx0" brushRef="#br0" timeOffset="-149128.75">26370 3104 5734,'24'35'0,"-1"-1"0,1 0 0,-1 1 0,6 6 0,0-1 0,-4-2 0,-2 6 0,-3-2-503,-2-5 0,1-1 503,1 4 0,3-2 134,5 0 0,3-5-134,-7-15 0,1-5 0,8 3 0,3-10 0,-8-21 0,1-11 0,-2 2 0,4 2 0,-1-1 0,2-8 0,-4 1 0,-4 7 0</inkml:trace>
  <inkml:trace contextRef="#ctx0" brushRef="#br0" timeOffset="-148880.75">27552 3034 0,'-32'38'0,"0"-1"0,0 1 0,0-1 0,0 1 0,0 0 0,0-1 0,0 1 0,0 0 0,0-1 0,0 1 0,0 0 0,0-1 0,0 1 0,0 0 0,0-1 0,0 1 0,0 0 0,0-1 0,-2 3 0,-1 2 0,-1 1 0,0 1 0,-1 0 0,0-1 0,2 0 0,0-1 0,2-3 0,2-2 0,1-2 0,4-4 0,3-4 0,3-4 0,3-5 0,-2 1 0,-1 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3T07:35:36.517"/>
    </inkml:context>
    <inkml:brush xml:id="br0">
      <inkml:brushProperty name="width" value="0.09071" units="cm"/>
      <inkml:brushProperty name="height" value="0.09071" units="cm"/>
      <inkml:brushProperty name="color" value="#FF0000"/>
    </inkml:brush>
  </inkml:definitions>
  <inkml:trace contextRef="#ctx0" brushRef="#br0">13952 688 3152,'-43'12'0,"-1"0"0,0 0 0,0 0 0,0 0 0,0 0 0,3 5 0,1 0 0,0 1 0,0 2 0,-2 2 0,-4 2 0,11-5 0,-2 2 0,-3 2 0,-1 0 0,-1 2 0,-1 1 0,1 0 0,0 0 0,1 0 0,2 0 0,1-1 0,4-1-75,-8 6 1,2-1-1,3-1 1,1 0-1,1 2 1,1 3 0,-1 5 74,8-6 0,-1 4 0,1 3 0,-1 2 0,1 0 0,1 2 0,1 0 0,2-1 0,1-2 0,3-1 0,3-2-272,-1 7 0,5-3 0,2 0 0,2-2 1,0 2-1,-2 2 272,0-1 0,-1 3 0,0 0 0,0 0 0,2 0 0,2-2 0,2-3 0,3 13 0,3-2 0,3-4 0,3-2 219,3 2 1,4-5 0,5 1-220,2-6 0,5 1 0,2-1 0,-1-2 0,4 3 0,1-3 0,3-2-41,-3-7 1,3-1 0,0-2 0,0-3 40,6-2 0,-1-5 0,1-3-67,0-6 1,1-5 0,0 0 66,5-1 0,0-1 0,1-2 0,-2-2 0,0-2 0,3-2 0,-9-1 0,2-2 0,1-2 0,1 0 0,-2-1 0,1 0 0,0-1 0,0-1 0,0 0 0,-1 0 0,1-1 0,-1 0 0,1 0 0,-1-1 0,-2 0 0,5-4 0,0 0 0,-3-1 0,-6 0 0,-6 1 0,-4 0 0,-2-3 0,4-8 0,-1-2 0,-5 0 956,-3-5 1,-7-2-957,-9-2 0,-6-3 0,-5 6 0,-9 7 0,-7 3-124,-2 2 0,-3 0 0,-3 4 124,3 8 0,-3 3 0,-3 1 0,-2 1 0,-5 1 0,-1 2 0,3 0 0,-6 1 0,2 1 0,-4 2 0,8 1 0,-4 1 0,0 1 0,1 1 0,5 2 0,-1 3 0,5 3 0,-1-1 0,-6-1 0,0 1 0,5 2 153,7 3 0,6 1 0,-5 1 1,13-2-1</inkml:trace>
  <inkml:trace contextRef="#ctx0" brushRef="#br0" timeOffset="717">14676 2311 1009,'47'-5'0,"1"1"0,0-1 0,0 1 0,0-1 0,0 1 0,-1-1 0,1 1 0,0-1 0,0 1 0,3-3 0,2 0 0,1-1 0,0 0 0,-2 0 0,-3-1 0,-3 0 0,-5 0 0,-6-1 0,7-5 0,-10-2 0,0-2 0,7-5 0,-1-3 0,-3 2 971,-2 2 0,-6 1-971,-11-4 0,-4 1 832,3-13-832,-38-5 0,-8 20 0,-7 3 0,0 7 0,-3 5-132,3 2 1,-3 3 0,1 4 131,4 2 0,1 4 0,0 2 0,-3 6 0,-1 3 0,0 0 0,-2 2 0,0 0 0,0 3-36,9-3 1,1 2 0,0 1 0,1 0 35,0 2 0,1 1 0,1 1 0,0 1 0,0 2 0,0 0 0,2 2 0,2 0 0,-3 8 0,3 2 0,3 1-219,0 3 1,4 1-1,4-1 219,6-9 0,4-1 0,3 1 0,4 4 0,4 0 0,6-4 0,5-6 0,5-5 0,3 0 0,6 2 0,4-1 0,1-4-271,5-2 0,2-4 1,1-2 270,-3-1 0,1-2 0,2-3 0,-1-3 0,3-3 0,0-2 0,-3-1 0,2-1 0,-3-2 0,2-3 0,-3 0 0,1-2 0,0-1 0,-4-3 0,0-4 0,-2-2 0,-3-1 0,-3 3 0,-1 1 0,-3-1 0,1-3 0,-4 3 0,7 0 0</inkml:trace>
  <inkml:trace contextRef="#ctx0" brushRef="#br0" timeOffset="1151">17498 758 5211,'-12'49'0,"1"-1"0,-1 0 0,1 0 0,-1 0 0,1 0 0,0 0 0,-1 0 0,1 0 0,-1 0 0,1 0 0,-1 1 0,1-1 0,-1-2 0,3-5 0,0-4 0,0 0 0,-1 4 0,-2 7 0,3-10 0,-1 4 0,-1 5 0,-1 2 0,-1 4 0,0 1 0,0 1 0,0 1 0,-1-1 0,1 0 0,0-2 0,1-2 0,1-4 0,0-3 0,1-5 0,2-4-810,-6 18 0,2-10 0,2-3 1,-1 4 809,0 1 0,0 3 0,1 0 0,0-3 0,1-4 0,-1 2 0,1-6 0,0-1 213,-4 7 1,1-6-1,2 6 1,2-27 0</inkml:trace>
  <inkml:trace contextRef="#ctx0" brushRef="#br0" timeOffset="1765">17798 1993 0,'11'46'0,"1"-1"0,-1 1 0,1-1 0,0 1 0,-1-1 0,1 0 0,-1 1 0,1-1 0,-1 1 0,9 7 0,1 3 0,2 1 0,0-5 0,2-8 0,-1-12 0,1-16 81,13-25 0,1-24 0,2-4-81,-10 12 0,1-4 0,2-2 0,0-1 0,-2 1 0,-3 3 0,0-1 0,-2 2 0,-2 1 0,2-4 0,1-3 0,2-4 0,1-1 0,-3 2 0,-2 6 0,9-7 0,-4 3 0,-9 6 0,-2-2 0,-3 6 0,1-4 1386,-11 19-1386,-7 26 838,-15 20-838,9-8 0,0 3 0,-10 10 0,-1 2 538,7-11 0,1 0 0,0 1-538,-1 6 0,1 1 0,1 2 0,1 3 0,1 1 0,1-1 0,-1-3 0,1-1 0,0 0 0,4 0 0,1 0 0,-1-2 0,-5 10 0,5-4 308,11-11 1,3-7-309,1-9 0,11-7 0,-17-28 0</inkml:trace>
  <inkml:trace contextRef="#ctx0" brushRef="#br0" timeOffset="2053">19350 2117 5734,'2'49'0,"1"0"0,0 0 0,-1 0 0,1 0 0,0 0 0,0-20 0,0 10 0,1 20 0,0 3 0,-1-13 0,-1-29 0,-2-45 0,0-12 0,0 5 0</inkml:trace>
  <inkml:trace contextRef="#ctx0" brushRef="#br0" timeOffset="2282">19350 1693 5734,'24'10'0,"1"0"0,14 6 0</inkml:trace>
  <inkml:trace contextRef="#ctx0" brushRef="#br0" timeOffset="3065">21026 2028 474,'-39'28'0,"1"-1"0,0 1 0,0-1 0,0 1 0,0-1 0,0 1 0,0-1 0,0 0 0,0 1 0,0-1 0,0 1 0,-3 1 0,-2 1 0,-1-1 0,0 1 0,1 0 0,3-2 0,3 0 0,6-1 0,6-2 0,8-1 0,5 23 0,15-4 0,-2-3 0,7-3 1006,7-9 1,6-3-1007,3-5 0,5-3 0,4-1 0,4-7 0,1-11 0,4-7 0,-2-3 0,-4-1 0,-2-3 0,2-2-172,-2-1 1,2-2-1,-1-3 1,-3-1 171,-4-1 0,-1-2 0,-2-1 0,1-1 0,2-2 0,0 0 0,1-1 0,0-3 0,-5 3 0,1-2 0,0-2 0,0 0 0,0 0 0,-2 2 0,-1 0 0,0 1 0,-1 1 0,0-2 0,0-3 0,-1 3 0,2-2 0,-1-2 0,1-1 0,-2 0 0,-1 1 0,-2 1 0,1-7 0,-3 1 0,-1 1 0,0 0 0,0 0 0,0 2 0,1 1 0,0 0 0,-1-1 0,-2 2 0,1-10 0,-3 1 0,0 1 0,0 4 0,2 5 0,0 3 0,-2 1 114,-4-2 1,0 1 0,1 2-115,10-8 0,0 1 656,-12 3 1,1 4-657,18-4 83,-22 29-83,-2 35 0,-4-2 0,-2 3 0,-6 9 0,-2 4-26,6-6 1,-1 4-1,1 1 1,-2-1 25,-1-1 0,0-1 0,-1 1 0,1 2 0,2 1 0,0 2 0,0 2 0,0-1 0,0-1 0,-3 3 0,-1-1 0,0 1 0,0 3 0,2-4 0,1 3 0,0 2 0,-1 1 0,2-2 0,-1-4 0,-1 6 0,1-4 0,0 0 0,0 2 0,2-8 0,-1 3 0,0 1 0,0-1 0,2-3 0,0-5 0,0 3 0,1-5 0,1 1 72,2 3 0,1 0 0,-2-5-72,-4-6 0,0-3 0,4 8 0,-2-7 0,-4-15 0,3-2 0</inkml:trace>
  <inkml:trace contextRef="#ctx0" brushRef="#br0" timeOffset="13415">5274 4798 5734,'0'-41'0,"8"33"0,-6 18 0,6 39 0,-7-4 0,-2 4-384,-3-8 0,0 0 384,-1 3 0,0 0 0,0-2 0,0 2 0,4 0 0,2 2 0,-1 0 0,0-8 0,1 0 0,0 3 0,3-1 0,0 5 0,2 1 0,-1-1 0,0-3 0,-1 7 0,-1-4 0,2 6 0,-2-11 0,1 5 0,1 1 0,-1 2 0,1-3 0,-1-3-412,1 4 0,0-3 0,-1 0 0,0 2 412,-2 0 0,0 2 0,0 2 0,-1 0 0,1 0 0,1-6 0,-1 0 0,1 1 0,0 0 0,-1 0 0,1 0 0,0 3 0,0 0 0,0 1 0,0-1 0,0 1 0,0 0 0,-1 0 0,0 1 0,-1 0 0,1 0 0,0 0 0,0-1-270,2-3 1,0 0 0,0 0 0,0 0 0,0-2 0,0-2 269,1 10 0,-1-3 0,0-1 0,1-1 0,-1-1 0,1 0 0,0-1 0,0 1 0,1 2 0,1 1 0,0 1 0,-1-1 0,-1-2 0,0 1 0,-1-1 0,-1 1 0,0 0 0,0 1 0,-1 0 0,0 3 0,0-8 0,-1 3 0,1 1 0,-1 0 0,0-1 0,0-3 0,-1 0 0,0-2 0,0-2 0,0 2 0,0 1 0,0 1 0,0 1 0,0 2 0,0-1 0,0-1 0,0-3 0,0 3 0,0-2 0,0-1 0,0 0 0,0 4 0,0 0 0,0 0 0,0 3 0,-1-5 0,-1 3 0,0 0 0,0 0 0,1-2 0,0 4 0,1-1 0,0 0 0,-1 1 0,0-3 0,0 2 0,-1 1 0,0-2 0,0-3 0,0-2 0,1-3 0,-1-1 0,-1 0-92,2 2 0,-1-1 0,-1 2 0,0 0 92,-4 8 0,-2 2 0,0 0 0,0-2 0,4-8 0,0-2 0,0 0 0,-1 1-162,-2 6 0,0 1 0,-1 0 0,0-3 162,1 0 0,-1-2 0,1-3 0,-2 4 0,0-2 530,1 7 0,1-2-530,0 4 0,10-18 0,4-3 407,4-1 0,-1-9 0,-1-10 0</inkml:trace>
  <inkml:trace contextRef="#ctx0" brushRef="#br0" timeOffset="15874">4798 11501 5734,'41'0'0,"-17"0"0,4 0 0,0 0 0,2 0 0,-5 0 0,1 0 0,19 0 0,-15 3 0,1 1 0,-5 1 0,3 0 0,3 1 0,3-1 0,-2 2 0,-3 2 0,2-1 0,10-1 0,5-2 0,-4 1 0,-8 3 0,0 0-182,-2-3 1,3-1-1,-3 1 182,3 4 0,-1-2 0,0-3 0,0 0 0,0 3 0,1 0 0,-1-3 0,0-1 0,4 1 0,1 0 0,-4 3 0,0 0 0,6-7 0,3 0 0,-11 3 0,1 2 0,-1-1 0,14 1 0,-2-2 0,2 1 0,0 0-43,-10 0 0,2 1 0,-2-1 43,-3-4 0,-1-1 0,1 1 0,4 3 0,0 3 0,1-3-193,-3-2 1,1-3-1,-4 2 193,3 3 0,-1 0 0,7-4 0,0 0 0,-3 4 0,0 0 0,0-3 0,1 0 0,6 2 0,0 2 0,-10-1 0,0 0 0,10-3 0,0 0 0,-7 2 0,1 1 0,2 2 0,4 0 0,-2-2 0,-9-2 0,-1-2 0,2 2 0,7 5 0,2 2 0,1-1 0,-9-5 0,1-1 0,-1-1 0,-2 2 0,1 3 0,-2 0 0,3 0-228,-1-3 0,2-1 1,0 0-1,-1 1 228,0 2 0,-1 0 0,1 0 0,0-1 0,1-2 0,1 0 0,-2 0 0,4 2 0,-1-1 0,2 0 0,-6-1 0,2 0 0,0 0 0,-2 0 0,3 1 0,-3 0 0,0-1 0,1-1 0,0-1 0,2 1-32,0 0 1,2 2 0,2-1 0,0 0 31,4-2 0,1 0 0,1 0 0,1 0 0,-2 0 0,1 0 0,1 0 0,-1 0 0,-1 0-214,-6 0 1,0 0 0,-2 0 0,1 0 0,-1 0 213,9-2 0,0 0 0,-1-1 0,-2 2 0,1 0 0,-3 1 0,3-1 0,-1-1 0,3 0 0,1-1 0,-3 2 0,-9 0 0,-2 1 0,1 1 0,3-1 0,-1 0 0,4 0 0,1 0 0,1 0 0,-3 0 0,-2 0 0,-1 0 0,-2 0 0,-1 0 0,4 0 0,0 0 0,4 0 0,2 0 0,0 0 0,-2 0 0,-3 0 0,1 0 0,-4 0 0,0 0 0,5 0 0,-2 0 0,3 0 0,3 0 0,0 1 0,0-2 0,-3 1-83,2-1 1,-2-1 0,0 0 0,0 0 0,2 1 82,0 0 0,2 1 0,1 0 0,-1 0 0,0 0 0,-3-1 0,0 0 0,-1-1 0,-2 0 0,0 0 0,0 1 0,7 1 0,0 0 0,-1 1 0,-2-2 0,0-1 0,-2-1 0,2 0 0,-2 3 0,4 0 0,-1 0 0,-2-2 0,4-2 0,-3-2 0,3 1-63,-2 3 0,2 2 0,0 1 1,-4-2 62,-2-2 0,-4 0 0,1 1 0,5 2 0,1 0 0,0 0 0,-3-2 0,0-1 0,1 0 0,2 3 0,0 0 0,0-2 0,-1-2 0,0-2 0,3 0 0,-10 4 0,2 0 0,2 1 0,-2-1 0,-1 0 0,0-2 0,-1-1 0,-1 0 0,2 1 0,8 1 0,2 1 0,1 0 0,-4-1 0,1-2 0,-2-1 0,-1 2 0,-1 2 0,1 3 0,-1-2 0,0-4 0,1-1 0,-1 1 0,3 4 0,0 1 0,-1-1 0,-4-4 0,-1-1 0,1 1-43,4 4 0,1 2 1,-1-3 42,-5-2 0,0-2 0,3 1 0,2 2 0,4 0 0,0 1 0,-2 0 0,-1-1 0,-3-1 0,4 1-12,-1 1 1,3-1 0,0 1-1,-3 1 12,-4 1 0,-2 1 0,0-2 0,2-1 0,0-1 0,2 0 0,0 3 0,3-1 0,0 1 0,-2-1 0,1-1 0,-3-1 0,4 1 0,-1 1 0,3 1 0,1 0 0,-5 1 0,-2-1 0,-4 0 0,1 0 183,2-3 1,0 0 0,3 1-184,-3 1 0,2 0 0,1 1 0,-2 0 0,4 0 0,-2 0 0,5 0-92,-5 0 0,4 0 1,1 0-1,-1 1 0,-4 0 92,4 1 0,-3 1 0,3 0 0,-3-2 0,4 1 0,2 0 0,-2-1 0,-4 0 0,4 0 0,-4 0 0,2-1 0,-1 2 0,2 0 0,1 1 0,-4-2-31,-1-1 1,-2 0-1,-1 0 31,0 3 0,0 0 0,2-1 161,-2-2 1,2-2 0,1 0 0,-1 0-162,-1 2 0,0-1 0,0 1 0,0-1 0,1-1 0,1 0 0,-1 0 0,-1-2-193,-2 1 1,-1-2 0,-1 1-1,-2 1 193,2 2 0,-2 1 0,0-1 0,2-4 0,0-1 0,3 1 0,-2 2 0,3 1 0,0 0 0,-2-1 0,4-2 0,-2-1 0,1 0 0,-5 1 0,2 1 0,0 0 0,-3-1 352,0-1 1,-2 0 0,0 0-353,-1 3 0,-1 0 0,0 0 0,0-2 0,-1-1 0,3 1 0,0 2 0,2 0 0,0 1 0,-1 0 0,2-1 0,-2 0 0,1-1-19,-1 0 1,1 0-1,1 0 1,-4 1 18,1 2 0,-2 1 0,-1-1 0,1-4 0,0-1 0,1 1 0,2 4 0,0 1 0,0-1 0,-2-1 0,-1-2 0,1 2 0,2 2 0,0 0 0,0 0-69,-2 0 1,-1 0 0,0 0 68,2 2 0,0 2 0,3-2 0,-3-1 0,3-2 0,-1 2 0,-1 0 0,4 3 0,-1 2 0,2 0 0,3-3 0,3-1 0,1 0 0,-3 0 0,1 2 0,-2 0 0,-1-2 0,-1-1 0,0-1 0,-5-1 0,4 1 0,-9-2 0,-11-6 0</inkml:trace>
  <inkml:trace contextRef="#ctx0" brushRef="#br0" timeOffset="19517">19756 12188 5734,'-16'2'0,"-27"4"0,11-5 0,-9-1 0,-4-1 0,-1 1 0,4 0 0,1 2 0,2 0 0,-1 1 0,-3 0-547,0 0 1,-4 2 0,-1-1 0,-1 1 0,1-1 0,4 1 294,-5-1 1,3 0 0,2 1 0,-1 1 251,2 2 0,0 1 0,1 0 0,0-2-21,0-1 1,-1-1-1,2-1 1,0 1 20,-7 3 0,1 1 0,1 0 145,3-3 1,2 0 0,2-1-146,-5 0 0,5 0 0,11 0 0,6-2 0,6-3 0</inkml:trace>
  <inkml:trace contextRef="#ctx0" brushRef="#br0" timeOffset="19920">19103 11994 846,'45'20'0,"0"0"0,0 0 0,0 0 0,0-1 0,0 1 0,0 0 0,1 0 0,-1 0 0,0-1 0,1 6 0,4 0 0,1 2 0,-3 0 0,-4-1 0,-8 0 0,-10-1 0,-14-2 0,-17 7 0,-17-2 0,-2 0 0,-2 8 0,-2 1 0,2-6 0,2-5 0,3-5 0,-3 11 0</inkml:trace>
  <inkml:trace contextRef="#ctx0" brushRef="#br0" timeOffset="20990">20479 11853 5734,'-8'43'0,"-2"-5"0,-2-10 0,-1 2 0,0 0 0,-2 3 0,-3 4 0,-3 5 0,1-1 0,4-6 0,0 0 0,-1 1-403,1-3 0,-2 2 0,0 1 0,2-3 403,-1 1 0,3-2 0,0 0 0,-5 11 0,2 2-37,7-11 1,0 1-1,5-2 37,4 1 0,8 0 0,7 1 0,7 1 0,3-7 0,9-5 0,4-6-257,1 0 0,4-1 0,-2-3 257,10-7 0,-2-5 0,-3 4 0,0-4 0,-3-6 0,2-5 0,-4-1 0,-7-4 0,-2-2 0,10 2 0,-7-1 0,-19-9 0</inkml:trace>
  <inkml:trace contextRef="#ctx0" brushRef="#br0" timeOffset="21274">20320 12383 3829,'46'-7'0,"1"0"0,-1 1 0,0-1 0,0 0 0,-11 0 0,-1 0 0,8 3 0,1-1 0,-1 0 0,0 1 0,1-1 0</inkml:trace>
  <inkml:trace contextRef="#ctx0" brushRef="#br0" timeOffset="21467">21255 12312 3192,'-7'47'0,"0"-1"0,1 1 0,-1 0 0,0 0 0,1-1 0,-1 1 0,0 2 0,0 3 0,1-2 0,-1-3 0,0-8 0,0-11 0,-11-1 0,8-11 0,2-16 0</inkml:trace>
  <inkml:trace contextRef="#ctx0" brushRef="#br0" timeOffset="21693">21202 12153 5734,'10'0'0,"-2"0"0</inkml:trace>
  <inkml:trace contextRef="#ctx0" brushRef="#br0" timeOffset="21907">21696 12347 5734,'13'44'0,"-1"0"0,-5-4 0,-2 3 0,-1 3 0,-1 5 0,-2-1-650,-3-8 1,-1-2 0,-2 1 649,-2 3 0,-2 0 0,0-1 0,0-4 0,0 0 0,-1 1 0,-1 1 0,-1 2 0,-2 1 0,0-3 0,-3 2 0,-2-2 0,0 0 0,1 0 0,0-1 0,-1-5 0,-2-3 0,-1-15 94,0-42 0,3-15-94,11 12 0,2-1 0,-7-11 0,3 2 0,10 6 0</inkml:trace>
  <inkml:trace contextRef="#ctx0" brushRef="#br0" timeOffset="22136">21713 12118 5734,'0'0'0</inkml:trace>
  <inkml:trace contextRef="#ctx0" brushRef="#br0" timeOffset="22614">22331 12241 5734,'-35'34'0,"1"-1"0,-1 0 0,1 1 0,-1-1 0,18-9 0,-1-1 0,-9 5 0,-12 8 0,0 1 0,9-9 0,18-16 0,49-39 0,-7-2 0,1-3-262,0-2 1,1-5 261,-7 5 0,1-5 0,0-1 0,-1 3-575,2-1 1,-2 2 0,1-2 574,-2 0 0,0-2 0,0 1 0,-2 3 0,0 4 0,-2 3 0,-1 2 255,7-10 0,1 3-255,0 2 0,-1 11 0,3 25 0,-29 43 0,-12-7 0,-5 4-114,1-4 1,-2 3-1,-1 2 114,3-10 0,-1 3 0,-1 1 0,0-1 0,2 0-51,0 4 1,1-1 0,1 0 0,-1 2 50,0-4 0,-1 2 0,0 0 0,0-1 0,2-4 0,-2 9 0,2-4 0,1-5 0,3-6 0,1-3 0,-7 12 0</inkml:trace>
  <inkml:trace contextRef="#ctx0" brushRef="#br0" timeOffset="23179">19808 12453 5734,'-24'26'0,"-1"-1"0,2-2 0,-3 1 0,-5 5 0,-5 4 0,1-3 0,-3 1 0,0-1-251,6-4 1,0 1 0,2-4 250,1-3 0,3-4 0,-9 1 0,19-9 0</inkml:trace>
  <inkml:trace contextRef="#ctx0" brushRef="#br0" timeOffset="24483">20743 13670 5734,'-42'6'0,"1"0"0,-1 0 0,7 23 0,4 10 0,-5-3-639,-2-16 0,-5-4 0,1 2 0,6 6 639,9 9 0,5 6 0,4 2 0,3-1 0,1 4 0,5-1 0,6-1 14,7-6 0,5-1 0,0-2-14,0 15 0,6-8 282,9-19 0,5-8-282,0-11 0,0-6 0,-5-7 0,-1-4 0,11 0 0,1-5 0,-8-5 0,-1-5 0,-1 1 0,-2 3 0,0 1 0,-2-3 203,3-10 0,-1-3 0,-1 1-203,-4 7 0,0 0 0,-3 1 207,-4-1 1,-2 1 0,0-1-208,3-2 0,1-1 0,-5 3 0,-4-2 0,-6 3 0,-8 0 0,-5 5 0,-17 10 0,-2 7 0,2 4 0,8 4 0,-7-6 0</inkml:trace>
  <inkml:trace contextRef="#ctx0" brushRef="#br0" timeOffset="24997">21343 13970 0,'-14'45'0,"1"0"0,-1 0 0,0 0 0,0 0 0,1 0 0,-1 1 0,0-1 0,1 0 0,-1 0 0,0 0 0,0 0 0,1 0 0,-1 0 0,0 0 0,0 0 0,1 0 0,-1 0 0</inkml:trace>
  <inkml:trace contextRef="#ctx0" brushRef="#br0" timeOffset="26364">21996 13494 5734,'-24'2'0,"-5"4"0,-12 11 0,-3 5 0,17-6 0,1 3-356,3 6 0,0 5 0,3-1 356,1 6 0,5 1 0,3 7 0,2 2 0,-5 0 0,2 0 0,14 3 0,2 0 0,-4-7 0,4-1-2,18 1 0,5-4 2,-8-15 0,2-5 128,15 0 1,4-10-129,0-23 0,1-9 0,-11 7 0,1 0 0,-2-3 0,-3-4 0,-2-3 0,-2 0-120,10-11 0,-5 0 120,-12 5 0,-3-3 0,-2 4 0,-1-2 0,-2 2 0,0-3 0,-4 1 0,-8-1 0,-4-2 0,-1 4 0,0 8 0,-4 3 260,-17-5 0,-4 5-260,-4 6 0,3 9 0,21 8 0</inkml:trace>
  <inkml:trace contextRef="#ctx0" brushRef="#br0" timeOffset="27245">22613 13423 0,'-35'13'0,"1"-1"0,-1 0 0,2 3 0,1 1 0,7 2 359,9 4 0,4 1-359,-5 11 0,1 3 0,6 6 0,1 2 351,-5 0 1,2 0-352,9-10 0,4 0 0,-1-1 0,0 12 0,2-2 0,5-2 0,4-3 379,5-7 1,1-3-380,-3-6 0,2-3 0,8-8 0,3-5 0,18 1 0,-19-14 0,1-6 0,-4 0 0,-1-3 0,4-8 0,-1-5 0,-6 0 0,-1-4 0,-2-2 0,-2-7 0,-1-2 0,-1 0 0,0-1 0,0 1 0,-3 0 688,-4 5 0,-3-1 0,-1 5-688,-5-3 0,0 5 0,2-13 245,-22 10-245,5 17 687,-17 10-687,9 8 0,9 0 0,11 0 0</inkml:trace>
  <inkml:trace contextRef="#ctx0" brushRef="#br0" timeOffset="28146">23230 13458 4605,'-31'-14'0,"0"-1"0,-14-1-2709,3 34 2709,27 16 0,3 6 0,-2-5 0,1 1 0,5 1 0,2 4 0,2 1 156,2 1 1,2 2-1,2-4-156,2 1 0,2-2 0,0 13 0,5-8 721,15-17-721,1-11 0,-2-24 0,1-9 0,-5 2 0,-2-4 0,4-13 0,-3-6 0,-9 4 0,-3-2 0,-2 1 0,0-6 0,-2 0 0,0 5 0,-1 0 0,-2 3 0,-3 4 0,-4 3 112,-9-7 1,-4 5-113,-4 3 0,-10-7 0,25 31 0</inkml:trace>
  <inkml:trace contextRef="#ctx0" brushRef="#br0" timeOffset="28464">23566 13370 4916,'-3'49'0,"1"0"0,-1 0 0,1 0 0,-1 0 0,1 0 0,-1 0 0,1 0 0,0-4 0,-1 0 0,1 0 0,0-1 0,0 1 0,-1 0 0,1 0 0</inkml:trace>
  <inkml:trace contextRef="#ctx0" brushRef="#br0" timeOffset="29553">24165 13212 5550,'-25'38'0,"-1"0"0,1 0 0,-1 0 0,17-13 0,1-1 0,-7 12 0,-5 8 0,4-2 0,14-15 0,37-15 0,-4-2 0,5 2 0,-5-1 0,12 9 0,-4 3 0,-3 3 0,-7 5 0,-13 2 0,-6 1 92,-10 5-92,-7-9 0,-4-1 0,-17 8 0,8-15 0,-3-1 0,2-3 0,-3 0 0,-9 4 0,-3-1 0,8-10 0,0-1 15,-4 5 0,3-6-15,-6-25 16,25-3-16,12-1 46,24-4-46,9 22 0,2-13 0,-12 10 0,1 0 0,0-7 0,1-1 0,4-1 0,1 0 0,3-3 0,0-1 0,0 1 0,1-1 0,-5-3 0,1-3 0,-1 2 0,8 1 0,-2-1-148,-7-2 1,-1-3 0,-1 3 147,-1 5 0,-1 1 0,-4-7 0,-1-1 0,6-11 0,-13 15 0,-3 1 0,-1-15 0,-10-7 0,-10 6 0,-1 15 0,-3 1 442,-14-14-442,-7 7 0,8 3 0,-7 15 0,7 2 0,-16 32 0,13-3 0,4 13 0,3 7 0,14-10 0,5 4 0,-2 7 0,2 6 0,6-2 0,11-5 0,6-1 0,0 0-295,-3 0 1,0 0-1,3-2 295,4-5 0,4-1 0,-1-5 0,5-3 0,-1-3-154,-3-2 1,1-3 153,3-1 0,-1-4 0,15-9 0,-18 3 0,-11-12 0</inkml:trace>
  <inkml:trace contextRef="#ctx0" brushRef="#br0" timeOffset="30001">25523 13388 5342,'-36'34'0,"0"1"0,0-1 0,-1 0 0,1 0 0,0 1 0,-3 2 0,-3 0 0,3 1 0,10-2 0,15-2 0,25 5 0,17-1 0,0-3 0,0 6 0,5-4 0,-3-15 0,5 0 0,1-4 0,-4-3 0,5-4 0,-1-5 0,5-1 0,-6-4 0,-11-9 0</inkml:trace>
  <inkml:trace contextRef="#ctx0" brushRef="#br0" timeOffset="41855">5098 5962 5734,'24'-8'0,"1"0"0,8-3 0,-4 1 0,1 2 0,5 0 0,0 8 0,-6-4 0,1 0 0,19 2 0,-4-2 0,2 0 0,-13 4 0,-1 0-130,6 0 1,0 0 129,-4 0 0,-1 0 0,9 0 0,0 0 0,-1 0 0,1 0 0,4 4 0,2 0 0,-15-1 0,1 0 0,-2 1 0,5 4 0,0 2-239,9-1 1,0-1 238,-11-3 0,-1 0 0,-4 3 0,0 0-91,0-3 1,-1 0 90,1 2 0,-1 3 0,-7 3 0,1 0 0,5-4 0,1 1 0,-8 2 0,1 2 0,10 2 0,2 1 0,-6-2 0,-1-1 0,3 4 0,-1 0 0,-8-1 0,-1-1 0,22 4 242,-14 13-242,13-13 0,-15 13 0,8-13 480,1 13-480,-1-14 0,-10 6 0,1-1 0,13 0 0,-14 0 0,1 1 0,-4-11 0,-1-1 97,-3 4 1,1 2-98,14 5 0,1 3 0,-6-1 0,1 3 0,-1-4 0,2 2 0,-2-1 0,1 2 0,-1 1-112,2 5 1,-1-2 111,-11-13 0,-1 0 0,1 2 0,-1 1 0,1-1 0,0 1 0,-1 0 0,1 1 0,0-1 0,-1 1 0,0 2 0,1 1 0,8 8 0,-1 1 0,-9-7 0,0 2 0,4 3 0,4 2 0,-4-3 0,-4-2 0,0-1 0,8 9 0,3 1 0,-1-1 0,-1 0 0,-6-6 0,1 3 0,1 0 0,3 4 0,-3-4 0,-1 0 0,0-1 0,5 8 0,1 0 0,0 1 0,-1-2 0,-10-6 0,1-1-62,9 9 0,-1 0 62,-10-8 0,-1-1 0,4-2 0,2-1 0,-2-1 0,1 2 0,-2 0 0,2 2 0,-1 0 0,-1-2 0,-1-1 0,1 0 0,2 5 0,0 0 0,-1 0-168,-5-4 0,0 0 1,-1-2 167,6 6 0,-1-1 0,-2 0 0,0 0 0,3 1 0,1-1 0,0-4 0,-1 1 0,1 1 0,0 2-28,-4-5 1,0 2 0,1 0 27,2 2 0,2 0 0,-2 0 0,-4 2 0,-1 1 0,2-2 163,10 9 0,1-2-163,-10-11 0,-1 1 0,0-3 0,5 6 0,1-1 0,-3-4 0,0 2 0,0 0 0,0-1 0,0 1 0,0-1 0,1 2 0,1 1 0,-1-1-54,0-2 0,1 0 0,-1-1 54,-1 2 0,1-1 0,-2-2 0,2-1 0,-1-1-160,5 7 1,-1 1 159,-3-4 0,2 0 0,5 1 0,1-1 0,-8 3 0,1 1-35,3-7 1,4 0 0,0 2 34,-1 3 0,-1 1 0,2-1 0,1-2 0,1 0 0,-1-1-210,-1 2 0,-1 0 0,0-4 210,5 0 0,1-1 144,-3 0 1,0 2 0,2-1-145,3 0 0,1 0 0,-1-1 0,1-2 0,-1-1 0,0 1-66,-1 1 1,0 0-1,-2-3 66,6-4 0,-1-1 0,-1 3 0,3 1 11,-5-5 1,3 0 0,0 0-12,1 1 0,0 1 0,1-1 0,2-2 0,1 0 0,-1-1 0,-4-1 0,-1 1 0,1-3 0,4-2 0,1-2 0,-2-1 0,6 3 0,1 0 0,-8-3 0,4-1 0,1 0 0,-4 1-64,12 2 0,-2-1 64,-6-4 0,2-1 0,-2 0 0,3 1 0,-2 0 38,0-3 0,2-2-38,-1-1 0,3-2 0,-3 2 0,6 1 0,0 0-56,-5-3 0,2-2 0,-3 0 56,1 2 0,-2-1 0,3-7 0,4-2 0,-6 5 0,4 1 0,-3-2 0,-9-1 0,-2-1 0,4-1 0,5 1 0,5-1 0,0 0 0,-5 0 0,-5 1 0,-4-1 0,2-1 0,9-2 0,2-2 0,-2 1 0,-9 3 0,-2-1 0,0 1 0,10-3 0,2-3 0,-12 2 0,3-4 0,0 0 0,-2 2 0,-1 2 0,-2 1 0,2-1 0,-1-2 0,1-1 0,0-1 0,0 0 0,-2 2 0,0-1 0,0 0 0,0-1 0,2 0 0,0-1 0,1 0 0,-1-1 0,0-1 0,1 0 0,-1 0 0,0 0-224,-1 1 0,0 0 0,-2 1 0,-1 0 224,1-1 0,-2 1 0,0-1 0,0 1 0,1 0 0,-1-1-5,-2-2 0,-1-1 1,1 1 4,2 2 0,0 1 0,-1-2 0,-3-3 0,-2-2 0,2 2 0,2 1 0,2 1 0,1-2 0,-2 0 0,0-3 0,1 0 0,-2 2 0,2-3 0,0 1 0,1-2 0,-3 3 0,3-2 0,0-2 0,-1 1 0,-4 3 0,0-3 0,-4 2 0,4-3 0,-1 3 0,2-2 0,2-2 0,0 1 0,-3 0-102,-1 0 0,-1 0 0,0 0 1,1-1 101,1 2 0,2-1 0,1 0 0,-2 0 0,-1 1 0,0-2 0,-2 1 0,-1 0 0,0 1-14,8-8 1,-2 1-1,-1 2 14,-9 8 0,-1 2 0,1-2 0,6-9 0,3-2 0,-2 1 0,-5 8 0,-2 1 0,3-2 0,1-1 0,3-3 0,-1 0 0,-3 2 0,-4 3 0,-2 1 0,2 0 0,5-4 0,2 0 0,-3 1 0,-3-5 0,1 0 0,0 5 0,1-1 0,0 2 0,0-6 0,-1-1 0,-5 10 0,0-2 0,1 0 450,6-10 0,-1 0-450,-1-3 0,-1 0 0,-3 3 0,0 0 165,1-2 0,-1 3-165,3-4 0,-9 20 0,1-1 223,11-8 1,-1 0-224,-8 8 0,-2 1 0,5-12 0,3-1 0,3 7 0,-1 2 0,-5 0 0,2 1 278,5 0 0,4-1 0,0 1-278,-2 4 0,1 0 0,-1 0 0,0-1 0,1 1 0,0 0-185,3 3 0,1 1 0,-1 1 185,3-4 0,0 3 0,4 1 0,1 2 0,-1 0 0,1-1 0,3 0 0,0 1 0,-3-1 0,0 0 0,3 5 0,1-1 0,-4-2 0,1-2 0,0 3 0,7 3 0,0 0 0,-7-3 0,0-3 0,1 2 0,9 5 0,0 3 0,-6-1 0,0 0 0,-7 3 0,2 1 0,-2 1 0,9 2 0,-4 2 0,-10-5 0,-3 2 0,5 3 0</inkml:trace>
  <inkml:trace contextRef="#ctx0" brushRef="#br0" timeOffset="45465">5521 5803 3257,'25'-10'0,"-52"18"0,-10-2 0,-7 0 0,8 2 0,-2 1 0,-3-1-196,2-2 1,-3-2-1,0 0 1,2 0 195,-6 0 0,2-2 0,1 2 0,-1 1 0,-1 1 0,0-1 30,6-4 1,-1-1 0,1 0-1,3 0-30,-12 5 0,6-2 340,-5-4 0,19-5-340,38-4 0,19 1 0,15 0 0,-1 1 0,-7 1 0,1 1 0,2 0-194,3 0 0,4 2 0,1 0 1,-2 0 193,6 1 0,-1 0 0,-2 1 0,-2 1 0,-1 1 0,0 1 83,-1 1 0,1 2 1,-3-2-84,9-1 0,-4 0 313,-10 2 0,-4 2-313,2 3 0,-27 1 0,-41 1 0,3-5 0,-3-2 331,1-2 1,-3-2-1,-4 1-331,1 1 0,-5 0 0,-2 1 0,1 0 0,2 0-247,-1 0 1,1 1-1,0-1 1,-2 1 246,0-1 0,-4-1 0,-1 1 0,3 0 0,4 0 0,-3 4 0,4 0 0,2-2-24,-12-2 0,6-2 24,0 0 0,84-17 0,-6 6 0,5 2 0,7 2 0,6 2 0,0-1-306,-3-2 1,-1 0 0,1 1 305,-8 3 0,0 2 0,0 0 0,-1-2 0,11-4 0,-1-1 0,-5 1 0,1 2 0,-5 2 0,-13 0 0,0 0 0</inkml:trace>
  <inkml:trace contextRef="#ctx0" brushRef="#br0" timeOffset="47358">5292 5944 5734,'20'-16'0,"1"-1"0,2-5 0,-1 4 0,-2 3 0,-11 13 0,-9-4 0,-17 22 0,-11-6 0,1 7 0,1 1 0,9-8 0,15-2 0,12-8 0,9-8 0,-1-2 0,-3 0 0,-5-13 0,0 27 0,-10-10 0,-18 15 0,-1 7 0,-7-6 0,9 8 0,15-1 0,19-7 0,5-2 0,19-16 0,-21-2 0,-3-7 0,-1 7 0,-14-6 0,6 22 0,-24-12 0,-4 22 0,-15-6 0,8 7 0,-7 9 0,23-22 0,3 9 0,18-20 0,15 7 0,-5-8 0,5 6 0,-7-22 0,0 13 0,-9-15 0,-1 8 0,-8 16 0,0-3 0,0 12 0</inkml:trace>
  <inkml:trace contextRef="#ctx0" brushRef="#br0" timeOffset="49300">5468 5891 5416,'-3'38'0,"1"0"0,-1 0 0,9 9 0,-8-10 0,-1 4 0,2-7 158,9-7-158,0 9 53,2-1-53,0 0 26,-3 0-26,-2-9 0,-2-1 81,-1 15-81,6-15 0,0 0 0,-7 1 0,0-1 0,15 15 0,-15-8 0,-1 2 0,8 13 0,-7-20 0,-2-1 0,1 0 0,0-1 0,0 2 0,0-1 0,0 21 0,0-9 0,0-1 0,0 4 0,4-1 0,0 2 0,-3-9 0,0-1 0,3 0 0,0 0 0,-4 3 0,0-3 0,0 5 0,0-11 0,0-1 0,0 12 0,0-4 0,0 1 0,0 15 0,-4-7 0,0 0 0,3-13 0,0-1 0,-3 7 0,0-1 0,4-8 0,0 1 0,0 7 0,0 0 0,0-6 0,0 1 0,0 17 0,0 0 0,0-16 0,0-1 0,0 9 0,0 1 0,4-5 0,0 0 0,-2 10 0,-2 0 0,0-2 0,0 1 0,0 1 0,-2-2 0,-2-11 0,0-1 0,4-3 0,0-1 0,0 19 0,0-20 0,0 1 0,0 4 0,0 0 0,4-2 0,0 1 0,-3 6 0,0-1 0,3-7 0,0-1 0,-4 0 0,0 1 0,0-1 0,0 0 0,0 0 0,0 1 0,0 12 0,0-1 0,0-13 0,0 1 0,0 11 0,0 0 0,0 8 0,0-19 0,0 1 0,4 11 0,0 1 0,-3-10 0,0 0 0,2 10 0,2-1 0,-1-11 0,-1-1 0,-2 0 0,0 1 0,3-1 0,0 1 0,-3-1 0,-2 1 0,1 3 0,0 0 0,4-2 0,0-1 0,-3 4 0,0-1 0,3-4 0,0 1 0,0 11 0,0 0 0,0-8 0,1-1 0,0 14 0,0-2 0,11 6 0,-14-2 0,-2 1 0,4-20 0,0 1 0,0 15 0,0 0 0,-2 3 0,2-20 0,-1 1 0,-3 19 0,0-19 0,0 1 0,0 0 0,0-1 0,0 19 0,0-9 0,0 2 0,0-4 0,0-1 0,0 3 0,0 0 0,4-1 0,0-3 0,-2 5 0,6 6 0,-8 1 0,0-7 0,0 6 0,0 0 0,0-6 0,0-1 0,0-3 0,0-14 0,0 23 0,0-21 0,0 20 0,0-21 0,0 5 0,8 1 0,-6-7 0,6 7 0,-1-1 0,-5-5 0,6 6 0,-8-1 0,0-13 0,0 3 0</inkml:trace>
  <inkml:trace contextRef="#ctx0" brushRef="#br0" timeOffset="52634">2805 5680 3198,'44'3'0,"0"0"0,-2 10 0,-14 9 589,-40 14 0,-15 8-589,12-9 0,-1 2 0,-2-1 0,-3 1 0,-1-1 0,0-1 33,4-5 1,0 0 0,3-2-34,4 3 0,5-1 299,6 13-299,21-31 0,7-5 136,15 1 1,-15-7 0,-3-4 0,-1-4 0</inkml:trace>
  <inkml:trace contextRef="#ctx0" brushRef="#br0" timeOffset="53013">3157 5750 5734,'7'45'0,"1"-1"0,-1 0 0,0 0 0,0 1 0,-1 4 0,-1 1 0,-1-4 0,0-7 0,2-3 0,-4-5 0,-9-5 0,-4-1 0,3 4 0,-3-6 0,-15-15 0,17-12 0,1-11 0</inkml:trace>
  <inkml:trace contextRef="#ctx0" brushRef="#br0" timeOffset="53299">3157 5768 0,'47'15'0,"0"-1"0,-1 1 0,1 0 0,-10-4 0,0 1 0,0 0 0,1 0 0</inkml:trace>
  <inkml:trace contextRef="#ctx0" brushRef="#br0" timeOffset="53600">3792 5803 5734,'-31'29'0,"0"0"0,-1 0 0,1 0 0,-10 3 0,2-2 0,15-4 0,22-2 0,-4-13 0,22 15 0,-6-9 0,15 9 0,-13 1 0,4 9 0,-16 7 0,-11-20 0,-2-1 0,-1 7 0,-19-5 0,15-48 0,9 18 0,1-17 0</inkml:trace>
  <inkml:trace contextRef="#ctx0" brushRef="#br0" timeOffset="53846">3687 5803 5734,'39'17'0,"1"-1"0,0 0 0,-4 2 0,0-5 0,1 0 0,-1 0 0</inkml:trace>
  <inkml:trace contextRef="#ctx0" brushRef="#br0" timeOffset="55340">5856 5874 5734,'-16'27'0,"13"-17"0,3-12 0,3-16 0,13 16 0,-24-3 0,-2 20 0,-7-5 0,-1 8 0,1-1 0,15-7 0,4-2 0,15-16 0,-7 14 0,-2-20 0,0 12 0,-14-8 0,-4 3 0,6 14 0,-2-12 0,24 11 0,7-14 0,-13 0 0,4 6 0,-16-6 0</inkml:trace>
  <inkml:trace contextRef="#ctx0" brushRef="#br0" timeOffset="61213">23777 2699 3313,'18'-28'0,"7"-13"1129,11 20-1129,-8 4 0,4-1 0,0 4 0,0 5 0,1 4 137,-1-2 0,3 0 0,-2 5-137,-1 8 0,-4 6 213,11 15-213,-20-7 0,-4 3 0,-8 6 0,-7 3-15,-5 7 1,-5 2 14,2-9 0,0 0 0,-4 2 0,-4 6 0,-4 3 0,-1 1 0,2-2 0,3-6 0,1 0 0,0 0 0,0 1-288,0 0 0,-2 2 0,1 0 1,1 0-1,2-3 288,-2 10 0,4-2 0,1-1 0,1-3 0,1-1 0,8-4 0,15 3 0,9-11 0,4-23 0,3-6 0,-1 3 0,-1-4 0,-6-17 0,1 1 0</inkml:trace>
  <inkml:trace contextRef="#ctx0" brushRef="#br0" timeOffset="61620">24906 2575 5734,'-9'46'0,"0"-1"0,0 0 0,0 1 0,0-1 0,0 0 0,0 1 0,1-1 0,-1 2 0,0 0 0,1 0 0,1-4 0,1-3 0,2-5 0,5 14 0,0-4 0,-3-9 0,-1 2 0,-3-5 0,-7 2 0,-2-7 0,-2-4 0,9-26 0,8-6 0</inkml:trace>
  <inkml:trace contextRef="#ctx0" brushRef="#br0" timeOffset="61859">24888 2752 5046,'50'-8'0,"-1"0"0,0 0 0,0 0 0,0 0 0,0 1 0,0-1 0,0 0 0,0 0 0</inkml:trace>
  <inkml:trace contextRef="#ctx0" brushRef="#br0" timeOffset="62277">25753 2540 1866,'-26'37'0,"0"0"0,0 0 0,0 0 0,0 0 0,-1 0 0,1 0 0,-6 5 0,-3 1 0,2-2 0,6-4 0,9-6 1706,9 16-1706,26-41 332,8 9 0,3 1-332,4-14 0,1-2 0,-1 7 0,-1 2 0,0-6 0,-3 3 0,1 28 0,-4-5 0,-17 3 0,-8 3 0,-9-8 0,-5 3 0,0 6 0,-1 6 0,-2-3 0,0-8 0,-3-2 0,1-1 176,-8 12 1,1-7-177,-8-12 286,25-56 0,1 14 0,8-3 1</inkml:trace>
  <inkml:trace contextRef="#ctx0" brushRef="#br0" timeOffset="62563">25718 2699 5734,'43'-7'0,"1"0"0,0 0 0,0 0 0,-1 0 0,1 1 0,-5-2 0,-1 0 0,10 2 0,1-1 0,0 1 0,-1 0 0,1 0 0</inkml:trace>
  <inkml:trace contextRef="#ctx0" brushRef="#br0" timeOffset="63017">24853 3528 5734,'-40'0'0,"0"0"0,0 0 0,-1 0 0,-4 0 0,2 0 0,8 0 0,2 0 0,23 0 0,2 0 0</inkml:trace>
  <inkml:trace contextRef="#ctx0" brushRef="#br0" timeOffset="65699">26688 2275 4006,'16'-32'0,"1"0"0,-10 57 0,-5 25 0,3-6-859,3-19 0,-1 1 859,-5 12 0,-3 10 0,-2 6 0,-1 1 0,1-5-280,-1 0 1,0-2 0,-1 0 0,0 0 279,-1-6 0,0-1 0,-1 1 0,0 1 0,-1 3 0,2-3 0,0 3 0,0 2 0,0 0 0,-1 0 0,1-1 0,-2-4 0,0 4 0,-2-3 0,1-1 0,-1 0 0,0 2 0,2-2 0,-1 3 0,0 1 0,1-2 0,-1-3 0,1-5 128,-1 4 1,0-7 0,0-3 0,0-2 0,0-5 0,2 0 0</inkml:trace>
  <inkml:trace contextRef="#ctx0" brushRef="#br0" timeOffset="66132">27058 2787 5376,'36'13'0,"0"0"0,-1 1 0,1-1 0,-17 8 0,-5 5 0,10 5 0,5 8 0,-3 2 0,-13-1 0,-17 5 0,-14 1 0,-1 0-371,7-10 0,-1 1 0,2 0 0,2-2 371,3 3 0,3-3 0,4-2 0,6 0 0,6-7 541,23-9-541,7-17 0,-22-2 0,3-5 0</inkml:trace>
  <inkml:trace contextRef="#ctx0" brushRef="#br0" timeOffset="66780">27940 2787 5734,'1'46'0,"1"-1"0,-1 1 0,-2 1 0,0 0 0,9-15 0,35-21 0,-27 23 0,-5 5 0,7 6-278,-13-14 1,-2 5-1,-3-3 278,-7-4 0,-2-1 135,4 4 0,-2-4-135,-18 0 138,7-12-138,1-32 0,-1-19 0,8 11 0,2-7 0</inkml:trace>
  <inkml:trace contextRef="#ctx0" brushRef="#br0" timeOffset="67000">27958 2858 5734,'48'12'0,"0"1"0,-22-7 0,1 0 0,16 1 0,8 1 0,-6-8 0,-10-11 0,-3-1 0,-4 10 0,-2-2 0,6-19 0</inkml:trace>
  <inkml:trace contextRef="#ctx0" brushRef="#br0" timeOffset="67392">28540 2840 4854,'11'48'0,"0"1"0,0-1 0,0-6 0,0-2 0,4-20 143,8-36 0,4-20 1,0 2-144,2 5 0,1 7 74,2 3 0,-4 12-74,-2 44 0,-26 1 0,-8 5 0,-2-9 0,-2 1 0,-2 1-467,0 5 0,-1 0 0,-3 1 467,1-9 0,-3 0 0,0 0 0,1 1 0,2 1 0,2 0 0,0 1 0,-3-1-206,-4 4 1,-3-1 0,0 0 0,3-4 205,4-2 0,2-3 0,-1-2 0,-13 11 0,4-11 0,16-21 0,2-14 0</inkml:trace>
  <inkml:trace contextRef="#ctx0" brushRef="#br0" timeOffset="67900">29422 2152 5734,'-10'46'0,"1"-1"0,-1 1 0,1-1 0,-1 1 0,1 0 0,-1-1 0,0 1 0,1 0 0,-1-1 0,1 1 0,-1 0 0,1-1 0,-1 1 0,-1 6 0,2-8 0,1-3 0,-1 2 0,-3 10-235,4-14 1,-2 6 0,0 4 0,-2 4 0,0 3 0,0 1 0,0 0 0,-1 0 0,1-2 0,0-3 0,1-3 0,0-5 0,2-6 0,0-7-561,-3 12 1,0-10-1,1-3 795,-3 3 0,1-3 352,-5 11 0,10-31 1,8-3-1</inkml:trace>
  <inkml:trace contextRef="#ctx0" brushRef="#br0" timeOffset="68477">29669 2699 5734,'34'27'0,"0"1"0,0-1 0,1 0 0,-16-2 0,-1 1 0,9 6 0,8 5 0,-4 1 0,-16-5-336,-23-2 0,-10-2 336,2 5 0,-3 3 0,3-6 0,-2 4 0,0 0 0,1-1 0,0 3 0,0-1 0,0 1 73,-5 8 0,0 3 0,8-4-73,12 3 0,10-8 0,21 1 0,4-20 0,5-9 22,-5-17 0,-2-4 0,15 6 1,-23-11-1</inkml:trace>
  <inkml:trace contextRef="#ctx0" brushRef="#br0" timeOffset="69219">30515 2840 5472,'-15'25'0,"-1"1"0,-8 13 0,-4-13 0,-3-1 65,12-8 0,1 1-65,-5 7 0,3 1 44,1 13-44,13-13 0,4-1 22,12 11-22,15-1 66,3-8-66,7 7 0,8-15 0,-20-4 0,-1 4 0,-1 8 0,-5 4 0,-5-2 0,-4 1 0,-4 13 0,-8 0 0,-10-9 0,-3-5 0,-4 0 0,-4-7 0,19-30 0</inkml:trace>
  <inkml:trace contextRef="#ctx0" brushRef="#br0" timeOffset="69525">30586 2840 5734,'48'12'0,"0"1"0,-1-1 0,1 1 0,0 0 0,-5-9 0,0-1 0,1 8 0,10 5 0,1 1 0,-8-4 0,-15-9 0,-15-12 0,-9 8 0</inkml:trace>
  <inkml:trace contextRef="#ctx0" brushRef="#br0" timeOffset="70029">31133 2893 5734,'36'25'0,"0"0"0,0 0 0,1 0 0,-14 18 0,-6-7 0,3 10 0,-4 2 0,-12-8-742,-18-9 1,-10-5 0,-1 2 741,-6 8 0,-2 2 0,5 1 0,10-4 0,4 1 0,1-1 206,-7 11 0,5-2-206,10 1 0,8-4 0,4-11 0,6-5 0,7-5 0,5-4 0,8-5 0,2-7 0,-3-6 0,1-3 0,9 1 0,2-2 0,-11-6 0,-1-3 0,-1 1 0,12-6 0,-1 0 84,-1-2 0,-4-1 0,-2-2 0,-19 17 0</inkml:trace>
  <inkml:trace contextRef="#ctx0" brushRef="#br0" timeOffset="70437">32279 2434 0,'-14'45'0,"0"0"0,1 0 0,-1 0 0,0 0 0,0 0 0,0 0 0,0 0 0,0 0 0,1 0 0,-1 0 0,0-1 0,0 1 0,0 0 0,0 0 0,-1 6 0,1 0 0,-1 1 0,0 1 0,0-1 0,1-1 0,0-1 0,0-2 0,1-2 0,1-3 0,0-4 0,1-4 0,-6 12 0,1-7 0,2-3 0,2-1 0,1 7 0,2-1 0,-1-3 314,-7 7 0,1-6 0,6-3 1,3-13-1</inkml:trace>
  <inkml:trace contextRef="#ctx0" brushRef="#br0" timeOffset="130387">23689 5574 5734,'35'-25'0,"1"1"0,-6 12 0,4 6 0,5 2 0,8 2 0,-1 5 0,-9 8 0,-7 14 0,-8 9 0,-6 5 0,-7-4 0,-4 5 0,-3 2 0,-4 1 0,-4-1 0,-4 2 0,-6-1 0,-3 1 0,-3 1 0,-1 0-469,0-4 1,-4 2 0,-2 1 0,0 0 0,-1-1 0,3-3 0,2-3 379,-3 6 0,2-4 1,2-1-1,0 1 89,-3 6 0,-2 2 0,7-3 0,12-9 765,28 4-765,4-17 0,9-3 0,6-8 0,6-3 0,-4-1 0,-8-1 0,-1-1 0,13 3 0,0 0 0</inkml:trace>
  <inkml:trace contextRef="#ctx0" brushRef="#br0" timeOffset="130997">25065 5592 3502,'-23'36'0,"1"0"0,-1 1 0,0-1 0,1 1 0,-1-1 0,0 0 0,15 9 0,2 0 0,-8-6 0,-9 8 0,-3 4 0,3-3 0,8-6 0,15-14 0,27-10 0,10-8 0,3 10 0,-3 1 523,-12-8 1,-3 3-524,-3 10 0,-2 7 0,-2-2 0,-3 0 0,-5 1-87,-4 1 0,-4 2 1,-1-1 86,-2 7 0,-4-4 0,-7-4 0,-3-1 37,-3 12 1,-1-4-38,-9-6 0,13-12 0,2-5 0,8-17 0</inkml:trace>
  <inkml:trace contextRef="#ctx0" brushRef="#br0" timeOffset="131281">24906 5662 5442,'40'3'0,"0"0"0,0 0 0,0 1 0,0-1 0,-9-1 0,-1 0 0,15 2 0,0 0 0,0-1 0,0 1 0</inkml:trace>
  <inkml:trace contextRef="#ctx0" brushRef="#br0" timeOffset="131696">26017 5609 4517,'-31'35'0,"-1"0"0,0-1 0,1 1 0,-1 0 0,1-1 0,-1 1 0,-1 2 0,-4 2 0,1 0 0,6-3 0,11-5 0,15-7 0,27-7 0,17-8 0,-1 0 0,1 10 0,1-1-153,-5-3 1,3-1-1,-5 1 153,0 2 0,-5 1 0,-4-2 0,-5 3 263,-2 19 0,-10 6-263,-14-11 0,-7 2 0,0-1 0,3 4 0,0 0 0,-3-2-100,-8 0 0,-3-1 0,0-4 100,-3 2 0,1-5 0,3-8 0,1-3 0,-5 8 0,11-17 0</inkml:trace>
  <inkml:trace contextRef="#ctx0" brushRef="#br0" timeOffset="132035">25841 5680 5734,'45'3'0,"0"0"0,0 0 0,0 0 0,0 0 0,1 1 0,-1-1 0,0 0 0,0 0 0,0 0 0,-1 0 0,-8-1 0,8 1 0,3 0 0,1 1 0,0-1 0,0 1 0,0-1 0,0 1 0,0-1 0,0 1 0,0-1 0</inkml:trace>
  <inkml:trace contextRef="#ctx0" brushRef="#br0" timeOffset="155294">28152 5380 5734,'0'-20'0,"-8"-11"0,-17 37 0,-11 16 0,1 1 0,-4 4 0,-1 7 0,11-7 0,-3 6 0,-2 2 0,3 1 0,4-3 0,1 7 0,6-2 0,0 2 0,-3 3 0,1 2 0,10-8 0,18 8 0,21-19 0,2-26 0,5-8 0,11-11 0,-2-5 0,-9 5 0,-1-3 0,-2-8 0,1-6 0,-5 4 0,-5 5 0,-3 1-184,1-1 1,1-3 0,-3 3 183,-3 0 0,-2 1 67,1-5 1,-3 1-68,-9-17 0,4 19 0,-14 15 0,8 20 0</inkml:trace>
  <inkml:trace contextRef="#ctx0" brushRef="#br0" timeOffset="155591">28346 5539 5734,'44'9'0,"1"0"0,-1 0 0,-2 0 0,-1-1 0,-10 1 0,-12 0 0,-3-1 0</inkml:trace>
  <inkml:trace contextRef="#ctx0" brushRef="#br0" timeOffset="156348">29051 5486 5734,'-16'46'0,"0"0"0,0 0 0,0 0 0,-10 7 0,1-3 0,19-18 0,47-26 0,2-29 0,-4 3 0,-16 7 0,-3-2 0,6-18 0,-16 6 0,-6 2 0,-1-1 0,-3-13 0,-3 9 0,-1 1 0,-6-9 0,-8-5 0,0 8 0,5 6 0,1-1 0,8-19 0,3 22 0,4 1 0,17-7 0,13 23 0,-5 2 0,-4 11 0,3 2 0,12-3 0,-5 9 0,-2 2 0,0-1 0,1 13 0,-25 1 0,-14-2 0,-4 2 0,-10 16 0,0-12 0,-3-2 0,5-9 0,-1-2 0,-3-3 0,1-1 0,1 5 0,5-10 0</inkml:trace>
  <inkml:trace contextRef="#ctx0" brushRef="#br0" timeOffset="158303">27499 6809 4767,'-16'33'0,"5"-19"471,1 9-471,33-37 0,11-11 0,-11 9 0,1-1-243,5-6 1,4-4-1,-3 0 243,1-3 0,-1-2 0,-6-1 0,-1-3 0,0 3 0,7-3 0,-3 1 0,-10 4 0,-3-3 0,-2 7 292,4-3-292,-24-1 233,-10 21-233,-9 8 0,-5 2 0,7 0 0,-1 2 0,-9 5 0,2 4 0,9 1 0,5 1 0,-1 7 699,28 21-699,16-25 0,5-2 0,6 13 0,12-11 0</inkml:trace>
  <inkml:trace contextRef="#ctx0" brushRef="#br0" timeOffset="158885">27958 6632 5305,'40'0'0,"0"0"0,0 0 0,0 0 0,-6-3 0,-1-2 0,5 2 0,8 0 0,-3-2 0,-9-1 0,1-14 212,-7-13-212,-3 5 36,-12 7 0,-1-1-36,8-7 18,-7 4 0,-1 1-18,6 2 109,-8-11-109,-2 15 0,-8 16 0,0 44 0,-4-18 0,0 2 0,0 17 0,-2 1-232,-6-9 1,-1 0 231,3 0 0,0 1-33,-3 8 0,0-2 33,-4 1 0,7 4 0,2-47 0</inkml:trace>
  <inkml:trace contextRef="#ctx0" brushRef="#br0" timeOffset="159535">28910 6473 5734,'40'23'0,"1"0"0,-16 6 0,-7-1 0,2 6 0,-11-4 0,-15-5 0,-10-3 0,-11-1 0,-4-7 0,-9-14 0,17-10 0,3-7 0,4-10 0,7-7 0,9-13 0,6-2 0,-2 6 0,4 0-110,1 8 0,3-1 0,2 5 110,7 2 0,1 3 0,1-1 0,-1 3 0,8 5 0,-7 3 0</inkml:trace>
  <inkml:trace contextRef="#ctx0" brushRef="#br0" timeOffset="160284">29792 4904 0,'-3'36'0,"0"-1"0,-1 1 0,1 4 0,1 0 0,-1 0 14,1-3 0,-1 0 0,1 5-14,1 0 0,1 5 0,1 3 0,-2-1 0,0-2 0,-4 1 0,-1-2 0,-1 0 0,1 4-7,2-6 0,1 3 0,1 2 0,-1-1 0,-1 0 0,0-4 7,-2 8 0,0-4 0,-2 0 0,1 0 0,1-8 0,-1 1 0,0 0 0,0-1 0,1 0 0,-1 7 0,0 0 0,1-1 0,-2 0 0,0-1 0,-1-2 0,0 1 0,0 1 60,0 1 1,0 2 0,0-2-1,1-4 1,-3 6 0,2-4 0,1-1-1,0 0 1</inkml:trace>
  <inkml:trace contextRef="#ctx0" brushRef="#br0" timeOffset="160901">27376 5168 4223,'-6'48'0,"1"-1"0,0 1 0,0-1 0,-1 1 0,1-1 0,0 0 0,0 1 0,-1-1 0,1 4 0,-1 0 0,1 1 0,-1-2 0,1 0 0,0-1 0,0-3 0,1-3-653,0 6 0,0-5 1,1-1-1,0-1 0,0 2 653,-1 1 0,1 1 0,-1 0 0,1 0 0,-1 0 0,0 0 0,1 0 0,-1 0 0,1 0 0,-1-1 0,1-1 0,-1-1 0,1 0 0,-1 0 0,1-2 49,-2 6 0,1-1 0,-1-1 0,1-5 0,1-3 0,0-4 0,-1-3 0,0-2 0,0-1 0</inkml:trace>
  <inkml:trace contextRef="#ctx0" brushRef="#br0" timeOffset="161692">30339 5450 5734,'-32'30'0,"1"-1"0,9 4 0,2 3 0,1-1 0,-1 2 0,3 1 0,5 13 0,7-4 0,7-20 0,23-17 0,0-16 0,1-6 0,-2-4 0,1-5 0,3-6 0,1-5 0,-2-1 0,-3 0 0,-3-2 0,-1 1-69,0 0 0,-2-1 1,-1 2 68,2-7 0,-5 4 0,-6-6 0,-8 38 0,-8-1 0,-2 14 0,0-1 0,3-8 0</inkml:trace>
  <inkml:trace contextRef="#ctx0" brushRef="#br0" timeOffset="161980">30727 5521 5734,'38'6'0,"0"0"0,0 0 0,1 3 0,8-5 0,0 0 0</inkml:trace>
  <inkml:trace contextRef="#ctx0" brushRef="#br0" timeOffset="162476">31362 5398 5734,'-16'43'0,"1"1"0,-1-1 0,0 1 0,24-11 0,-16 2 0,-8 12 0,1-5 0,13-21 0,21-31 0,5-15 0,-1-8 0,-3-1 0,-4 14 0,-2-3 0,-3-22 0,-5 0 0,0 4 0,-11 11 0,-6 1 0,-1 7 0,-1 1 0,-2-5 0,0-1 0,4 3 0,3 1 0,2-20 0,32 10 0,5 21 0,4 4 0,-5-1 0,1 0 0,13 3 0,-2 5 0,-14 4 0,-3 1 0,18 6 0,-26 11 0,-6 7 0,-11 7 0,-6 3 0,2 4 0,-6 0-240,-6-12 1,-6-1 0,1-2 239,-3 6 0,1-5 0,-14 1 0,13-5 0</inkml:trace>
  <inkml:trace contextRef="#ctx0" brushRef="#br0" timeOffset="163004">30251 6632 3550,'24'-42'0,"-1"0"0,1 0 0,0 0 0,0 0 0,0-1 0,7-9 0,3-3 0,-9 10 0,-19 23 513,-33 33 1,-9 15-514,11-3 0,3 3 0,1 13 0,9-3 370,12-13-370,18-4 0,5-6 0,-5-13 0,21 0 0</inkml:trace>
  <inkml:trace contextRef="#ctx0" brushRef="#br0" timeOffset="163276">30780 6473 3489,'49'5'0,"0"0"0,-10-1 0,0 0 0</inkml:trace>
  <inkml:trace contextRef="#ctx0" brushRef="#br0" timeOffset="163930">31521 5980 4292,'0'38'0,"1"1"0,0-1 0,-6-1 0,-1 2 0,-2 1 0,1 1-517,1 4 1,1 1 0,0 1 0,-2-3 516,-3-1 0,-1 0 0,-1-3 0,3-11 0,0-2 0,1-11 0</inkml:trace>
  <inkml:trace contextRef="#ctx0" brushRef="#br0" timeOffset="164371">31803 6015 3674,'9'47'0,"1"-1"0,-1 1 0,1-1 0,-1 1 0,4-17 0,1-1 0,2 16 0,1 13 0,1-7 0,-2-29 972,12-59-972,-18 12 0,-3-1 349,1-11-349,-24-6 36,-8 31 0,-3 4 0,0-8 0,-20 16 0</inkml:trace>
  <inkml:trace contextRef="#ctx0" brushRef="#br0" timeOffset="165519">27093 7355 5734,'0'34'0,"0"-1"0,-3-1 0,-2 3 0,1-2 0,-2 3 0,-1-2-475,-6 12 1,-2-1 474,6-11 0,1 1 0,-2 0-397,-7 10 0,1 0 397,5 2 0,2 2-47,-5 0 1,3-2 46,6-13 0,8-2 0,11 12 0,13-5 0,0-20 0,7-4 0,3-2 0,3 0 0,5-1 0,1-2 0,0 0-209,-3-2 1,1-1 0,0-1 0,1-2 208,4 0 0,1-2 0,0-1 0,-1 0-265,-5 0 1,0-1 0,-1-1 0,1 1 264,0 0 0,0 1 0,1-1 0,0-1 0,-6 0 0,0-1 0,1 0 0,1 1 0,2-1 0,4 2 0,2-1 0,2 1 0,1 0 0,-1 0 0,-3-1 0,0 1 0,-2 0 0,0 0 0,0 0 0,3 0-250,-7 0 1,2 1 0,1-1 0,0 0-1,0 0 1,-2 1 0,-1-1 249,4 2 0,-2-1 0,-1 1 0,0 0 0,0-1 0,0 1 0,-2-1 0,1 1 0,1-1 0,2 1-38,-4-1 0,1 0 1,2 0-1,1 0 1,0 1-1,0 0 1,-1 0 37,5 1 0,1 1 0,-1 0 0,1 1 0,-1 0 0,0-1 0,-2 1 0,1-1 0,0 1 0,-1-1 0,-1 1 0,0 0 0,3 0 0,1 0 0,-2 1 0,-3-1 0,-2 1 0,4 3 0,-4 0 0,0-1 0,1-2 0,0 0 0,-1-1 44,-4-1 1,-1 0-1,1-2-44,6-1 0,2-1 0,-2-1 0,-9-1 0,-2 0 0,0-4 323,1-3 0,0-2 1,-1-2-324,11-3 0,-6-5 0,-13-12 0,-3-3 0,11 1 0,-1-2 631,-16 6 0,-3-1 1,0-1-632,-2 0 0,0 1 0,1-1 0,1-2 0,0 0 0,-1-1 0,-3-1 0,-2-1 0,1-1 0,3-1 0,0 0 0,0-3 0,-3-2 0,0-3 0,-1-1 0,1 2 0,0 8 0,0 1 0,0 0 0,-1-1 71,0-6 0,-2-2 1,1 1-1,0 3-71,1 1 0,2 2 0,-3 1 0,-1-12 0,-2 4 0,0 17 0,0 3 0,-4-12 0</inkml:trace>
  <inkml:trace contextRef="#ctx0" brushRef="#br0" timeOffset="166129">28011 8890 1308,'-10'44'0,"1"-1"0,0 1 0,-1-1 0,0 5 0,-2 0 0,2 1 0,1 0-262,4-6 0,1 0 1,0 1-1,1-1 1,0-2 261,-2 5 0,0-1 0,1-2 0,0-3 0,1 2 0,0-3 0,1-6 0,2 14 0</inkml:trace>
  <inkml:trace contextRef="#ctx0" brushRef="#br0" timeOffset="166797">28575 8414 1323,'-5'48'0,"0"1"0,0-1 0,-1 1 0,1-1 0,0 1 0,0 0 0,0-1 0,0 1 0,0-1 0,0 1 0,-1-1 0,1 1 0,-1 2 0,1 5 0,-1 1 0,1 1 0,-1-1 0,0-2 0,0-5 0,-1-5 0,-1-7 0,0-9 0,-1-10 0,-21-5 948,10-34 1,5-11-949,11 1 0,6-5 0,-1-2 0,3-5 0,3 4 0,12-3 0,5 1 0,0 4 0,3-3 0,-1 3-49,-6 6 1,-1 1 0,2 1 48,9-2 0,2 0 0,-1 4 0,0 2 0,0 5 229,0 8 1,1 4-230,-1 1 0,-1 5 608,-3 5 0,-1 7-608,2 12 0,-3 5 0,-9 4 0,-3 3-274,2 12 0,-7 2 274,-13-9 0,-5 0 0,-2 4 0,-4-2 0,-4-8 0,-5-3 0,-1-4 0,-4-1 0,2-2 0,-2 1 0,-1-3 201,-2-6 1,-3-2 0,5-1-202,-10 4 0,0-9 0,33-8 0</inkml:trace>
  <inkml:trace contextRef="#ctx0" brushRef="#br0" timeOffset="167226">28963 9296 3889,'47'0'0,"-1"0"0,1 1 0,0-1 0,-1 1 0,8 0 0,2 0 0,-8 4 0,-16 9 313,-20 19 0,-14 9-313,0 2 0,-4 6 0,-2 1 0,2-10 0,-1 1 0,0 0 0,-2 1-436,-1 4 1,-1 2 0,-1-2 0,0-2 435,-2 2 0,-1-3 0,1-1 0,-1 0 0,0-1 0,2-4 0,2-3 0,0-3 0,-1-9 0,1 1 0</inkml:trace>
  <inkml:trace contextRef="#ctx0" brushRef="#br0" timeOffset="167602">29898 8484 544,'-8'47'0,"-1"-1"0,1 0 0,0 1 0,-1-1 0,1 1 0,0-1 0,-1 0 0,1 1 0,0-1 0,-1 1 0,1-1 0,0 5 0,0 3 0,-1 1 0,0 0 0,1-1 0,2-2 0,1-4 0,2-4 0,3-6 0,3-7 0,13 13 0,7-10 0,6 8 0,3-9 535,13-15 0,-17-11 1,-13-7-1</inkml:trace>
  <inkml:trace contextRef="#ctx0" brushRef="#br0" timeOffset="168140">29774 9278 2210,'42'-17'0,"0"0"0,0 0 0,-1 0 0,1 0 0,0 0 0,0 0 0,-1 0 0,1 0 0,0 0 0,4-2 0,4 0 0,0 0 0,-1 1 0,-4-1 0,-5 1 0,-8 0 0,-11 1 0,-6-11 0,-12 3 1577,-11-13-1577,-14 26 0,-7 7 0,-3 6 0,-3 7 0,-6 10 0,-4 6 0,4 1 0,10-3 0,2 0 0,0 3-38,-6 7 1,-1 4 0,6 0 37,4 7 0,7 2 0,8-11 0,2 1 0,3 0 0,0 11 0,4 0 0,8 3 0,4-2 236,1-10 0,6-4-236,13 1 0,8-7 0,2-9 0,3-6 0,-1-2 0,-2-5 0,-12-4 0,-3-4 0,-2-5 0</inkml:trace>
  <inkml:trace contextRef="#ctx0" brushRef="#br0" timeOffset="193514">7267 6421 5734,'8'-48'0,"0"1"0,0 0 0,0-1 0,-1 1 0,1 0 0,0-1 0,-2 9 0,-2 5 0,1-1 0,2-8 0,-1 7 0,1-6 0,1-4 0,1-4 0,0-2 0,1-1 0,0 0 0,0 2 0,-1 2 0,0 4 0,0 5-303,2-11 1,0 5-1,0 4 1,0 0-1,2-2 303,-2 2 0,1-1 0,1-1 0,0 2 0,2 4 0,1 6 159,9-7 0,2 7 1,-1 16-160,-1 22 0,-3 14 0,-5 7 0,-3 10 0,-3 5-252,-5-5 0,-2 5 0,-1 2 0,-1 3 0,0 0 252,0-6 0,0 2 0,-1 0 0,0 2 0,0 1 0,1 1 0,-1 2-264,0-6 1,1 1 0,0 2 0,0 1 0,-1 0 0,1 1-1,0 0 1,-1-1 0,1 0 0,-1-2 263,-1 2 0,1-1 0,-1 0 0,0-1 0,0 0 0,0 0 0,0 0 0,0-1 0,1 1-52,-1 4 1,1 0 0,0 0 0,-1 0 0,1-1 0,1 0 0,-1-2 0,0 0 51,1 0 0,0-1 0,0-1 0,0 0 0,1-2 0,-1-1 0,1-3 0,1 10 0,1-4 0,0-1 0,1 0 0,1 4 0,0 1 0,3-4 0,1-8 0,5-5 0,3-11 0,17-18 931,-1-22-931,-16-13 0,-3-12 0,0 0 0,-3 6 0,0 0 0,0-3 253,-1 6 0,0-4 0,0-1 0,0 0 0,-1 1-253,-1-6 0,-1 0 0,-1 0 0,2 0 0,0 7 0,0 0 0,1 0 0,-1 0 0,0-1 0,-1-1 0,0-1 0,-1 0 0,1-1 0,1-1 0,2 0 0,0-3 0,2 0 0,-1 0 0,1 1 0,-2 3 0,1-6 0,-2 3 0,1 1 0,3-3 0,-2 7 0,2-4 0,1 0 0,1 2 0,-2 2 0,-1 7 0,6-14 0,1 6 410,-5 7 1,1 1 0,1 12-411,7 20 0,-13 30 0,-6 11 0,-4 7 0,-2 4-149,0-6 0,-1 3 0,0 3 149,-2-10 0,0 4 0,-1 0 0,0-1 0,0-4 0,-2 5 0,-1-4 0,2 3 0,3 7 0,2 5 0,0-2 0,1-13 0,1 5 0,31-47 0,-19-21 0,-3-15 0,1-1 0,5-3 0,2-3 0,-2 3 902,2-7 1,-1 6-903,8 4 0,-18 74 0,-8-3 0,0 7 0,0 0 0,0 6 0,-1 0-148,0-9 0,-1 1 0,0 2 0,0 4 148,0-4 0,-1 4 0,1 3 0,-1 1 0,1 0 0,-1-1 0,0-3 0,0 6 0,-1-2 0,0-1 0,0 1 0,-1 3 0,1-8 0,-1 3 0,-1 2 0,0 1 0,1-1 0,-1-2 0,1-2 0,1-5 0,0 9 0,0-3 0,1-5 0,1-4 0,-1 10 0,6-20 0,18-56 0,-6-5 0,0-11 0,-2 1-69,-3 7 1,-2 1 0,2-1 68,3-8 0,2 0 0,-2 2 0,-2-1 0,-1 4 0,2 2 0,2 13 0,2 29 0,-11 27 0,-7 21 0,1 0 0,3-6 0,1 0 0,-1 8-275,0-13 0,-1 5 0,0 5 0,0 2 0,0 1 0,0-1 1,0 0-1,-1-4 275,1-3 0,-1-2 0,0-1 0,0 0 0,1 1 0,-1 3 0,0 4 0,1-10 0,-1 4 0,1 2 0,-1 2 0,1 1 0,-1 1 0,1 0 0,0 0 0,-1 0 0,1-1 0,0-1 0,-1-2 0,1-2-208,0 5 1,0-3-1,-1-2 1,1-1-1,0 0 1,0 1 0,0 1-1,0 2 1,0 3 207,0-7 0,0 1 0,0 3 0,-1 1 0,1 1 0,0 2 0,0-1 0,0 1 0,1 0 0,-1-1 0,0 0 0,1-2 0,-1-1 0,1-2 0,0-2-36,0 8 0,1-2 1,0-2-1,0-1 0,0-2 1,1 1-1,-1 0 0,0 2 1,0 1 35,0-2 0,-1 1 0,0 1 0,0 0 0,0 1 0,0 0 0,0-1 0,1 0 0,0-1 0,0-1 0,0-1 0,2 5 0,1 0 0,0 0 0,1-2 0,-1-1 0,1-1 0,-1-2 0,0-1 0,2 10 0,-1-2 0,0-2 0,1-2 0,2-1 0,3 7 0,1 0 0,2-7 0,1-13 243,21-13-243,-15-49 0,-5-20 0,-9 9 0,-4-3 0,0-3 72,2 6 0,0-3 0,-1-1 0,0-1-72,-2 3 0,0 0 0,-1-2 0,0-2 0,0-4 0,0 7 0,-1-2 0,0-3 0,0-3 0,0 0 0,0 0 0,0 0 0,0 1 0,-1 2 0,1 0 0,-1 1 0,0 2 0,0-1 0,0 1 0,0-2 0,1-1 0,-1-2 0,0 8 0,0-1 0,0 0 0,0-2 0,0 0 0,0-1 0,1 0 0,-1 0 0,0-1 0,1 0 0,0 1 0,0-1-41,0 2 0,0 0 0,0-2 0,0 1 0,1-1 0,0 1 1,-1-1-1,1 1 0,0 0 0,0 0 0,-1 1 0,1 2 1,0 0 40,0-5 0,0 2 0,0 1 0,-1 1 0,1 0 0,0 0 0,0 0 0,1-1 0,-1-1 0,1-1 0,0 1 0,0 0 0,1-2 0,-1 0 0,1-1 0,0 1 0,0-1 0,0 0 0,1 0 0,-1 2 0,1 0 0,-1 1 0,1-3 0,1 0 0,-1 2 0,0-1 0,1 1 0,0 1 0,0-1 0,0 1 0,1 1 0,0-1 0,1-3 0,0 1 0,0 1 0,1 0 0,0 0 0,1 0 0,-1 0 0,1 0 0,0 0 0,0-1 0,0-2 0,0 1 0,0-1 0,1 1 0,0 1 0,1 2 0,0 2 0,1 2 0,3-6 0,2 2 0,1 2 0,0 3 0,-1 3 0,-1 4 0,5-11 0,-2 6 0,2 18 317,8 24 1,-5 16-318,-17 23 0,-8 14 0,2-11 0,-1 4 0,0 3 134,-1-14 1,-1 1 0,0 1 0,0 3 0,-1 4-135,1-7 0,-1 4 0,0 2 0,0 2 0,0 1 0,0 0 0,0 1 0,0-2 0,0-2-118,1 1 1,0-1-1,0 0 1,0-1-1,0 0 1,0 1-1,-1 2 1,1 2 117,-1-5 0,-1 3 0,1 1 0,-1 1 0,1 0 0,-1 1 0,0 0 0,0 0 0,1-1 0,0-1 0,0-1-41,0 3 0,1 0 0,0-1 0,-1 0 0,1-1 0,1 0 0,-2 0 0,1 0 0,0 1 41,-1-1 0,0-1 0,0 1 0,0-1 0,-1 1 0,1 0 0,0-1 0,1 1 0,0 0 0,1 2 0,0-1 0,0 1 0,1 1 0,0-1 0,0 0 0,0-1 0,1 1 0,-1-2 0,0 2 0,0 0 0,0-1 0,0 0 0,1 0 0,-1-1 0,1 1 0,0-1 0,1-1 0,0 0 0,0 0 0,1 0 0,-1-1 0,1-1 0,0 0 0,0-1 0,0 8 0,1-2 0,0-1 0,0 0 0,0-2 0,0 0 0,1 5 0,0-2 0,0 0 0,0-2 0,0-3 0,2 0 0,-1-2 0,1-1 0,1-3 0,1 6 0,0-3 0,2-8 0,14 6 0,-9-60 0,-12-12 0,-4-16 0,-2-6 0,0 4 0,0 5 0,0 0 0,0-1 0,0-6 0,0 13 0,-1-3 0,1-3 0,0-2 0,0-1 0,0 0 0,0 1 0,0 2 0,1 4 0,-1-5 0,2 4 0,-1 1 0,0 0 0,1-2 0,0-3 0,-1 2 0,0-3 0,1-2 0,-1-2 0,1 0 0,0 0 0,0 2 0,1 2 0,0 3 112,2-3 0,0 3 1,1 1-1,1 2 0,-1-1 1,0 0-113,1-10 0,0-1 0,0 0 0,1 5 0,1 7 0,7-14 0,3 24 924,14 62-924,-21 4 0,-4 10 0,0 7 0,-3-13 0,1 5 0,-1 4 0,0 1 0,0 2 0,-1-2 0,1-2-217,0 1 1,-1-2 0,0 0-1,1 1 1,-1 2 0,1 5 216,-1-13 0,1 3 0,-1 2 0,0 2 0,1 1 0,-1 1 0,1 0 0,0 0 0,0 0 0,1-2 0,-1-1 0,0-1 0,2 4 0,-1-1 0,1-1 0,0 0 0,0-1 0,0 0 0,1-1 0,0 2 0,0 0 0,0-3 0,0 2 0,1 0 0,0 1 0,0-1 0,1 0 0,-1-1 0,1-2 0,-1-1 0,0-3 0,3 10 0,0-2 0,0-2 0,0-2 0,0-4 0,1-3 0,3 12 0,1-7 0,1-19 2128,7-33-2128,-17-23 0,-7-16 0,0 0 0,2 8 0,0 1 0,-1-3-87,-2 5 1,0-5-1,-1 0 1,1 1-1,1 2 87,1-7 0,0 2 0,2 2 0,-3 3 0,1 1 0,4 4 171,9 0 1,4 8-172,18 1 0,-11 34 0,1 10 0,4 10 0,-1 6 0,-10-8 0,0 2 0,2 1 0,2-1 0,2 2 0,0-1 0,0-5 875,13 6 1,1-7-876,5 1 0,-4-16 0,-16-28 0,-7-13 0,-9 2 0,-4-6 0,-1-1-406,-1 1 0,-1-2 0,-1-2 1,0-1 405,0-5 0,-1-1 0,0-2 0,-1-1-238,0 4 0,0-1 0,-1-2 0,0 0 0,0 0 238,2 7 0,-1-1 0,1 0 0,0-1 0,0 0 0,0 0-213,-1-4 0,1-1 1,0 0-1,0 0 0,0-1 1,1 1 212,-1 6 0,1 0 0,0-1 0,1 1 0,-1 0 0,1-1 0,0 1 0,1 0 0,0 0 0,1 0 0,0-1 0,0 1 0,0 0 0,0-1 0,0 0 0,1 0 0,0 0 0,0-1 0,0 1 0,1 0 0,-1 1 0,2-6 0,0 1 0,1 0 0,-1 0 0,1 1 0,0-1 0,1 1 0,-1 0 0,0 1 0,1-1 0,1-1 0,-1-1 0,0 6 0,0-1 0,1-1 0,0 0 0,0 0 0,0 0 0,-1 2 0,1 2 0,0-2 0,-1 1 0,0 2 0,0 0 0,1-1 0,2-2 0,0-2 0,2-5 0,1 0 0,0 0 0,0 1 0,0 5 0,-1 4 0,5-10 0,-1 8 0,3 0 0,3-4 0,2 1 0,1 16 0,18 20 0,-22 26 0,-3 11 0,-6 1 0,-3 6 0,-1 2 65,-2-1 0,-1 3 0,-1 2 1,1 6-66,-3-8 0,1 4 0,0 3 0,-1 2 0,0 1 0,0 0 0,0-1 0,-1-2-38,0 1 1,-1-2 0,-1 0-1,0 0 1,1 1 0,-1 1 0,1 3 37,-1-4 0,1 2 0,0 3 0,0 0 0,-1 1 0,1 1 0,0-1 0,-1 0 0,0-2 0,0-1 0,0 4 0,-1-2 0,0 0 0,-1-1 0,1 0 0,0 0 0,0 1 0,0 1 0,1-3 0,0 2 0,1-1 0,-1 1 0,1 0 0,0 1 0,0-1 0,1 0 0,-1 0 0,0-4 0,0-1 0,0 0 0,0 1 0,0-1 0,1 0 0,0 1 0,0-1 0,1 0 0,0 0 0,2 5 0,1-1 0,0 1 0,1 0 0,0-1 0,0 0 0,0 0 0,1 0 0,-1-1 0,0-2 0,0 0 0,-1 1 0,1-2 0,0 1 0,0-1 0,1-1 0,0 0 0,1-1 0,2 6 0,2-1 0,1 0 0,0-1 0,-1-2 0,0-2 0,-2-2 0,1 10 0,-1-4 0,0-3 0,0-4 0,1-6 0,0 0 0,0 0 0</inkml:trace>
  <inkml:trace contextRef="#ctx0" brushRef="#br0" timeOffset="204198">19950 4710 5734,'-32'33'0,"16"4"0,0-8 0,-5 5 0,2 3 0,4-2 0,3 1 0,-1 3 0,0 2-656,-1 1 1,-1 2-1,0 2 1,0 0 0,1-1 440,1-2 1,0 0-1,0-1 1,0 0-1,0 0 215,1 0 0,0 0 0,0 0 0,0-1 0,2-2 32,0 0 1,1-2-1,0 0 1,1-1-33,-1 9 0,0-1 0,0 0 0,0-1 0,-1 0 0,4 2 124,2-4 0,2 2 1,3 1-1,2-1-124,3 1 0,4 0 0,2 0 0,1-2 0,-1-1 0,2-1 0,1-1 0,3-2 0,7 8 0,3-3 0,7-11 0,8-18 0,7-11 0,-2-6 0,-2-4 0,-2-6 0,-1-1 0,-3 4 0,-1 0 0,-4-2 0,4-11 0,1 1 0</inkml:trace>
  <inkml:trace contextRef="#ctx0" brushRef="#br0" timeOffset="204626">20638 6015 3301,'-21'40'0,"1"0"0,0-1 0,0 1 0,-1 0 0,1 0 0,0 0 0,0 0 0,-1 0 0,-2 5 0,-4 4 0,0 0 0,2-3 0,7-4 0,8-9 0,13-11 0,24-12 0,15-13 0,-1-2 0,0-3 0,0-4 0,-1-2 0,1-4 0,-4-3 0,1-12 0,-6-4 0,-3-3 0,-3-1 0,1 1 0,-3 0 0,-8 1 0,-5-1 0,1 5 0,-6 0 567,-9-5 0,-10 1-567,-13 5 0,-9 4 0,7 8 0,-4 1 0,0 3 0,-15-2 0,2 5 0,12 5 0,5 2 0,5 0 0</inkml:trace>
  <inkml:trace contextRef="#ctx0" brushRef="#br0" timeOffset="205211">21255 5627 5734,'-14'48'0,"0"-1"0,-1 1 0,1 0 0,0 0 0,1-4 0,0 1 0,0-2 0,-2-4 0,-1-8 0,-15-1 0,-1-7 0,4-5 0,3 1 0,6 2 0,3-1 0,-10 7 0,24 1 0,12-3 0,26-7 0,1 0 0,-12-9 0,1-1 0,11 2 0,6 14 0,-8-20 0,-7 19 0,-3-5 0,-15 17 0,-18-6 0,-10 3 0,-7 1 0,-9-8 0,-5-1 0,12-3 0,-1 2 0,1-4 0,-6-4 0,3-3 0,-3 2 0,25-22 0</inkml:trace>
  <inkml:trace contextRef="#ctx0" brushRef="#br0" timeOffset="205676">21590 5891 3456,'5'-28'0,"0"0"0,-13 24 1067,-20-24-1067,-1 50 0,-2 15 0,5-8 0,3-1 0,-1-5 0,5 1 387,11 15-387,26-29 0,9 2 0,4 1 0,-6-3 0,1 0 0,13 6 0,-1 1 0,-11-4 0,-1 2 0,-3 1 0,-1 3 0,1 9 0,-3 3 0,-8-8 0,-5 3 0,-3 23 0,-8 2 0,-4-17 0,-3 0-134,-6 10 0,-2-2 134,6-10 0,-1-3 118,-7-5 1,1-3 0,6 7 0,-9-12 0</inkml:trace>
  <inkml:trace contextRef="#ctx0" brushRef="#br0" timeOffset="205960">21837 6332 849,'49'-3'0,"0"0"0,0 0 0,-10 0 0,1 0 0,-1 1 0</inkml:trace>
  <inkml:trace contextRef="#ctx0" brushRef="#br0" timeOffset="206131">22472 5944 5734,'-21'46'0,"1"-1"0,-1 1 0,1-1 0,-1 1 0,1-1 0,-1 1 0,1 0 0,-1-1 0,1 1 0,-1-1 0,1 1 0,-1-1 0,1 0 0,3-8 0,2-2 0,-2 2 0,-4 7 0,4-7 0,-3 6 0,-2 5 0,-1 3 0,-2 3 0,0 1 0,-1-1 0,2-2 0,1-2 0,2-6 0,2-5 0,3-7 0,5-9 0,-13 16 0</inkml:trace>
  <inkml:trace contextRef="#ctx0" brushRef="#br0" timeOffset="206547">23072 5715 5734,'0'43'0,"0"-21"0,0 1 0</inkml:trace>
  <inkml:trace contextRef="#ctx0" brushRef="#br0" timeOffset="206746">22825 6368 4308,'-15'29'0,"0"0"0,4-5 0,-1-1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3T07:41:04.091"/>
    </inkml:context>
    <inkml:brush xml:id="br0">
      <inkml:brushProperty name="width" value="0.09071" units="cm"/>
      <inkml:brushProperty name="height" value="0.09071" units="cm"/>
      <inkml:brushProperty name="color" value="#FF0000"/>
    </inkml:brush>
  </inkml:definitions>
  <inkml:trace contextRef="#ctx0" brushRef="#br0">7320 11518 5734,'8'-19'0,"18"-5"0,6 27 0,12 8 0,-5-7 0,10-1 0,4 0 0,3 0 0,-3 0 0,-5 0 0,-1 3 0,-4-1 0,0 1 0,6-1-368,-5-1 1,5-1-1,5 1 1,0-1 0,1 0-1,-4 0 1,-6-1 0,-7-1 367,3 0 0,-8-1 0,1-1 0,14 2 0,2 0 0,-9-3 644,2-5-644,-15 5 0,-11-6 0,-9 8 0</inkml:trace>
  <inkml:trace contextRef="#ctx0" brushRef="#br0" timeOffset="1142">13035 11412 5734,'-44'22'0,"0"-1"0,15-5 0,-1-2 0,-9-4 0,-6-2 0,3-1 0,-1 2 0,-2-2 0,1-3 0,-3-2 0,1 2-631,9 1 0,3 1 0,-3 0 631,-8 1 0,-2-1 0,4-1 0,-3 0 0,4 0 144,5 3 1,1 0-145,1-7 0,2-1 0,-12 8 75,18-3 0,3-2 0,2-1 0,-1 6 0</inkml:trace>
  <inkml:trace contextRef="#ctx0" brushRef="#br0" timeOffset="2720">12330 11677 5484,'0'45'0,"0"0"0,7-2 0,1 2-670,-4-5 0,-1 3 0,2-2 670,5-5 0,2-2 0,-1 0 0,0 10 0,-2 0 0,4 4 0,0 0 0,-8-4 0,-1 2-71,0-1 1,-1 2 0,-2-4 70,-4-5 0,-2-1 109,4 1 0,-1 3 0,-5-7-109,-8-9 0,-3-3 0,4 5 0,-1-1 25,-9 1 0,-3-3-25,-6 0 0,-3-3 0,1-1 0,-5-2 0,-1-5 0,-5-1 0,-2-4 68,8-6 0,-1-3 1,-2-2-1,-2-1-68,0 0 0,-3-1 0,-1 0 0,0-2 0,1 1-223,5-1 0,0 0 1,1-1-1,0-1 1,-1 0 222,-3-1 0,-1-3 0,0 1 0,1 0 0,2 1 0,1 1 0,3 1 0,-1 0 0,-3-1 0,3 0 0,-3-1 0,-1-1 0,-1 0 0,2 1 0,1 1 0,1 0 0,3 2 0,-1 0 0,0 1 0,-5-1 0,5 0 0,-3 0 0,-3 0 0,0 0 0,-1 0 0,0 1 0,1 0 0,2 2 0,-6 0 0,0 1 0,1 1 0,1 0 0,0 1 0,0-1 0,0 0 0,0-1 0,0 1 0,1 0 0,0 1 0,0 1 0,4 2 0,-1 1 0,0 1 0,1 0 0,3 1 0,2-1 0,-3 1 0,3 1 0,2 0 0,0 1-163,-10 2 1,2 1-1,1 1 163,1 3 0,2 2 0,0-2 0,5-3 0,0-1 0,-1 2 0,-8 7 0,-2 3 0,-1-1-48,2-4 1,-1-1 0,0 1 47,0 2 0,0 0 0,3-2 0,-8-1 0,6-2 0,17 2 0,5-7 596,-2-21-596,23 9 1828,-4-37-1828,14 11 0,-8 6 0,0-3 0,0 1 0,0-1 0,0-4 0,0 0 0,0 0 0,0-1 0,-4-6 0,0 0 245,-1 5 1,0 1-246,-3-10 0,-2-2 0,1-1 0,1 1 0,3 7 0,0 0 0,-3-6 0,0 2 102,3 9 0,0 1-102,1-9 0,-1 2 0,-4 8 0,2 3 0,6 0 0,0 3 0,-7-10 0,16 15 0,-6-7 0,6 17 0,-8 1 0</inkml:trace>
  <inkml:trace contextRef="#ctx0" brushRef="#br0" timeOffset="3249">8184 11730 3367,'-26'35'0,"-1"0"0,1 0 0,-1 0 0,0 0 0,1 0 0,-1 0 0,-9 10 0,-4 4 0,3-4 0,10-11 0,18-19 0,25-25 1106,-4-15-1106,21-11 0,-13-1 0,-3 12 0,-1-1 0,4-19 201,-4 19 0,1-1-201,-7-4 0,0 1 207,15-9-207,-15-2 652,6 31-652,-7 3 0,33 30 0,-3 6 0,-6 1 0,2 1 0,-4-4 0,1 1 0,-2 0 0,3 2 0,-2-4 0,8 1 0,-1-3 0,-5 4 0,-4-5 0,3-7 0</inkml:trace>
  <inkml:trace contextRef="#ctx0" brushRef="#br0" timeOffset="4301">12277 11659 5734,'-34'36'0,"17"-15"0,-3 1 0,-10-3 0,-1-1 0,4 3 0,-1 1 0,-14 4 0,0-1 0,16-10 0,1 1 0,-6 9 0,3-1 0,3-4 0,7-2 0,24-18 0,22-18 0,11-9 0,-9 10 0,-1-2 0,0-16 0,-4 17 0,-1 1 0,6-19 0,-9 23 0,1-1 0,5-19 0,14 5 0,-11 9 0,5 11 0,-2 25 0,-5 17 0,3 7 0,-3-11 0,3 1 0,0 2-293,-2-1 0,1 3 0,0-1 0,-1-2 293,2 1 0,0-2 0,-1-3 0,11 9 0,-8-7 0,-13-12 0,-4-11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0B7CFA-9089-4604-BE55-6B5DC76CD258}" type="datetime1">
              <a:rPr lang="nl-NL" smtClean="0"/>
              <a:t>08-12-2022</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3360D2-D3D6-4455-9451-79BE698AFDE1}" type="slidenum">
              <a:rPr lang="nl-NL" smtClean="0"/>
              <a:t>‹nr.›</a:t>
            </a:fld>
            <a:endParaRPr lang="nl-NL"/>
          </a:p>
        </p:txBody>
      </p:sp>
    </p:spTree>
    <p:extLst>
      <p:ext uri="{BB962C8B-B14F-4D97-AF65-F5344CB8AC3E}">
        <p14:creationId xmlns:p14="http://schemas.microsoft.com/office/powerpoint/2010/main" val="25062042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Wel eens op vakantie in de Eifel in Duitsland geweest?</a:t>
            </a:r>
          </a:p>
          <a:p>
            <a:r>
              <a:rPr lang="nl-NL" dirty="0"/>
              <a:t>Het lokale bier daar heet </a:t>
            </a:r>
            <a:r>
              <a:rPr lang="nl-NL" dirty="0" err="1"/>
              <a:t>Bitburger</a:t>
            </a:r>
            <a:endParaRPr lang="nl-NL" dirty="0"/>
          </a:p>
          <a:p>
            <a:r>
              <a:rPr lang="nl-NL" dirty="0"/>
              <a:t>Als mensen een biertje willen bestellen dan zeggen ze: Bitte </a:t>
            </a:r>
            <a:r>
              <a:rPr lang="nl-NL" dirty="0" err="1"/>
              <a:t>ein</a:t>
            </a:r>
            <a:r>
              <a:rPr lang="nl-NL" dirty="0"/>
              <a:t> Bit</a:t>
            </a:r>
          </a:p>
        </p:txBody>
      </p:sp>
      <p:sp>
        <p:nvSpPr>
          <p:cNvPr id="4" name="Tijdelijke aanduiding voor datum 3"/>
          <p:cNvSpPr>
            <a:spLocks noGrp="1"/>
          </p:cNvSpPr>
          <p:nvPr>
            <p:ph type="dt" idx="1"/>
          </p:nvPr>
        </p:nvSpPr>
        <p:spPr/>
        <p:txBody>
          <a:bodyPr/>
          <a:lstStyle/>
          <a:p>
            <a:fld id="{B80B7CFA-9089-4604-BE55-6B5DC76CD258}" type="datetime1">
              <a:rPr lang="nl-NL" smtClean="0"/>
              <a:t>08-12-2022</a:t>
            </a:fld>
            <a:endParaRPr lang="nl-NL"/>
          </a:p>
        </p:txBody>
      </p:sp>
      <p:sp>
        <p:nvSpPr>
          <p:cNvPr id="5" name="Tijdelijke aanduiding voor dianummer 4"/>
          <p:cNvSpPr>
            <a:spLocks noGrp="1"/>
          </p:cNvSpPr>
          <p:nvPr>
            <p:ph type="sldNum" sz="quarter" idx="5"/>
          </p:nvPr>
        </p:nvSpPr>
        <p:spPr/>
        <p:txBody>
          <a:bodyPr/>
          <a:lstStyle/>
          <a:p>
            <a:fld id="{293360D2-D3D6-4455-9451-79BE698AFDE1}" type="slidenum">
              <a:rPr lang="nl-NL" smtClean="0"/>
              <a:t>4</a:t>
            </a:fld>
            <a:endParaRPr lang="nl-NL"/>
          </a:p>
        </p:txBody>
      </p:sp>
    </p:spTree>
    <p:extLst>
      <p:ext uri="{BB962C8B-B14F-4D97-AF65-F5344CB8AC3E}">
        <p14:creationId xmlns:p14="http://schemas.microsoft.com/office/powerpoint/2010/main" val="2988973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Wel voor vwo, niet voor havo</a:t>
            </a:r>
          </a:p>
        </p:txBody>
      </p:sp>
      <p:sp>
        <p:nvSpPr>
          <p:cNvPr id="4" name="Tijdelijke aanduiding voor datum 3"/>
          <p:cNvSpPr>
            <a:spLocks noGrp="1"/>
          </p:cNvSpPr>
          <p:nvPr>
            <p:ph type="dt" idx="10"/>
          </p:nvPr>
        </p:nvSpPr>
        <p:spPr/>
        <p:txBody>
          <a:bodyPr/>
          <a:lstStyle/>
          <a:p>
            <a:fld id="{B80B7CFA-9089-4604-BE55-6B5DC76CD258}" type="datetime1">
              <a:rPr lang="nl-NL" smtClean="0"/>
              <a:t>08-12-2022</a:t>
            </a:fld>
            <a:endParaRPr lang="nl-NL"/>
          </a:p>
        </p:txBody>
      </p:sp>
      <p:sp>
        <p:nvSpPr>
          <p:cNvPr id="5" name="Tijdelijke aanduiding voor dianummer 4"/>
          <p:cNvSpPr>
            <a:spLocks noGrp="1"/>
          </p:cNvSpPr>
          <p:nvPr>
            <p:ph type="sldNum" sz="quarter" idx="11"/>
          </p:nvPr>
        </p:nvSpPr>
        <p:spPr/>
        <p:txBody>
          <a:bodyPr/>
          <a:lstStyle/>
          <a:p>
            <a:fld id="{293360D2-D3D6-4455-9451-79BE698AFDE1}" type="slidenum">
              <a:rPr lang="nl-NL" smtClean="0"/>
              <a:t>86</a:t>
            </a:fld>
            <a:endParaRPr lang="nl-NL"/>
          </a:p>
        </p:txBody>
      </p:sp>
    </p:spTree>
    <p:extLst>
      <p:ext uri="{BB962C8B-B14F-4D97-AF65-F5344CB8AC3E}">
        <p14:creationId xmlns:p14="http://schemas.microsoft.com/office/powerpoint/2010/main" val="737002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Pixel voor pixel opgeslagen</a:t>
            </a:r>
          </a:p>
          <a:p>
            <a:r>
              <a:rPr lang="nl-NL" dirty="0"/>
              <a:t>Laat voorbeeld zien in </a:t>
            </a:r>
            <a:r>
              <a:rPr lang="nl-NL" dirty="0" err="1"/>
              <a:t>hexedit</a:t>
            </a:r>
            <a:r>
              <a:rPr lang="nl-NL" dirty="0"/>
              <a:t> en pas het plaatje aan</a:t>
            </a:r>
          </a:p>
        </p:txBody>
      </p:sp>
      <p:sp>
        <p:nvSpPr>
          <p:cNvPr id="4" name="Tijdelijke aanduiding voor datum 3"/>
          <p:cNvSpPr>
            <a:spLocks noGrp="1"/>
          </p:cNvSpPr>
          <p:nvPr>
            <p:ph type="dt" idx="1"/>
          </p:nvPr>
        </p:nvSpPr>
        <p:spPr/>
        <p:txBody>
          <a:bodyPr/>
          <a:lstStyle/>
          <a:p>
            <a:fld id="{B80B7CFA-9089-4604-BE55-6B5DC76CD258}" type="datetime1">
              <a:rPr lang="nl-NL" smtClean="0"/>
              <a:t>08-12-2022</a:t>
            </a:fld>
            <a:endParaRPr lang="nl-NL"/>
          </a:p>
        </p:txBody>
      </p:sp>
      <p:sp>
        <p:nvSpPr>
          <p:cNvPr id="5" name="Tijdelijke aanduiding voor dianummer 4"/>
          <p:cNvSpPr>
            <a:spLocks noGrp="1"/>
          </p:cNvSpPr>
          <p:nvPr>
            <p:ph type="sldNum" sz="quarter" idx="5"/>
          </p:nvPr>
        </p:nvSpPr>
        <p:spPr/>
        <p:txBody>
          <a:bodyPr/>
          <a:lstStyle/>
          <a:p>
            <a:fld id="{293360D2-D3D6-4455-9451-79BE698AFDE1}" type="slidenum">
              <a:rPr lang="nl-NL" smtClean="0"/>
              <a:t>87</a:t>
            </a:fld>
            <a:endParaRPr lang="nl-NL"/>
          </a:p>
        </p:txBody>
      </p:sp>
    </p:spTree>
    <p:extLst>
      <p:ext uri="{BB962C8B-B14F-4D97-AF65-F5344CB8AC3E}">
        <p14:creationId xmlns:p14="http://schemas.microsoft.com/office/powerpoint/2010/main" val="2908422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Extra stof: </a:t>
            </a:r>
            <a:r>
              <a:rPr lang="nl-NL" dirty="0" err="1"/>
              <a:t>https</a:t>
            </a:r>
            <a:r>
              <a:rPr lang="nl-NL" dirty="0"/>
              <a:t>://www.google.com/</a:t>
            </a:r>
            <a:r>
              <a:rPr lang="nl-NL" dirty="0" err="1"/>
              <a:t>images?q</a:t>
            </a:r>
            <a:r>
              <a:rPr lang="nl-NL" dirty="0"/>
              <a:t>=lachen</a:t>
            </a:r>
          </a:p>
          <a:p>
            <a:endParaRPr lang="nl-NL" dirty="0"/>
          </a:p>
        </p:txBody>
      </p:sp>
      <p:sp>
        <p:nvSpPr>
          <p:cNvPr id="4" name="Tijdelijke aanduiding voor datum 3"/>
          <p:cNvSpPr>
            <a:spLocks noGrp="1"/>
          </p:cNvSpPr>
          <p:nvPr>
            <p:ph type="dt" idx="1"/>
          </p:nvPr>
        </p:nvSpPr>
        <p:spPr/>
        <p:txBody>
          <a:bodyPr/>
          <a:lstStyle/>
          <a:p>
            <a:fld id="{B80B7CFA-9089-4604-BE55-6B5DC76CD258}" type="datetime1">
              <a:rPr lang="nl-NL" smtClean="0"/>
              <a:t>08-12-2022</a:t>
            </a:fld>
            <a:endParaRPr lang="nl-NL"/>
          </a:p>
        </p:txBody>
      </p:sp>
      <p:sp>
        <p:nvSpPr>
          <p:cNvPr id="5" name="Tijdelijke aanduiding voor dianummer 4"/>
          <p:cNvSpPr>
            <a:spLocks noGrp="1"/>
          </p:cNvSpPr>
          <p:nvPr>
            <p:ph type="sldNum" sz="quarter" idx="5"/>
          </p:nvPr>
        </p:nvSpPr>
        <p:spPr/>
        <p:txBody>
          <a:bodyPr/>
          <a:lstStyle/>
          <a:p>
            <a:fld id="{293360D2-D3D6-4455-9451-79BE698AFDE1}" type="slidenum">
              <a:rPr lang="nl-NL" smtClean="0"/>
              <a:t>125</a:t>
            </a:fld>
            <a:endParaRPr lang="nl-NL"/>
          </a:p>
        </p:txBody>
      </p:sp>
    </p:spTree>
    <p:extLst>
      <p:ext uri="{BB962C8B-B14F-4D97-AF65-F5344CB8AC3E}">
        <p14:creationId xmlns:p14="http://schemas.microsoft.com/office/powerpoint/2010/main" val="1058003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Iedereen in de klas gaat staan.</a:t>
            </a:r>
          </a:p>
          <a:p>
            <a:r>
              <a:rPr lang="nl-NL" dirty="0"/>
              <a:t>Stel een aantal vragen, als het niet van toepassing is, dan ga je zitten.</a:t>
            </a:r>
          </a:p>
          <a:p>
            <a:endParaRPr lang="nl-NL" dirty="0"/>
          </a:p>
        </p:txBody>
      </p:sp>
      <p:sp>
        <p:nvSpPr>
          <p:cNvPr id="4" name="Tijdelijke aanduiding voor datum 3"/>
          <p:cNvSpPr>
            <a:spLocks noGrp="1"/>
          </p:cNvSpPr>
          <p:nvPr>
            <p:ph type="dt" idx="1"/>
          </p:nvPr>
        </p:nvSpPr>
        <p:spPr/>
        <p:txBody>
          <a:bodyPr/>
          <a:lstStyle/>
          <a:p>
            <a:fld id="{B80B7CFA-9089-4604-BE55-6B5DC76CD258}" type="datetime1">
              <a:rPr lang="nl-NL" smtClean="0"/>
              <a:t>08-12-2022</a:t>
            </a:fld>
            <a:endParaRPr lang="nl-NL"/>
          </a:p>
        </p:txBody>
      </p:sp>
      <p:sp>
        <p:nvSpPr>
          <p:cNvPr id="5" name="Tijdelijke aanduiding voor dianummer 4"/>
          <p:cNvSpPr>
            <a:spLocks noGrp="1"/>
          </p:cNvSpPr>
          <p:nvPr>
            <p:ph type="sldNum" sz="quarter" idx="5"/>
          </p:nvPr>
        </p:nvSpPr>
        <p:spPr/>
        <p:txBody>
          <a:bodyPr/>
          <a:lstStyle/>
          <a:p>
            <a:fld id="{293360D2-D3D6-4455-9451-79BE698AFDE1}" type="slidenum">
              <a:rPr lang="nl-NL" smtClean="0"/>
              <a:t>6</a:t>
            </a:fld>
            <a:endParaRPr lang="nl-NL"/>
          </a:p>
        </p:txBody>
      </p:sp>
    </p:spTree>
    <p:extLst>
      <p:ext uri="{BB962C8B-B14F-4D97-AF65-F5344CB8AC3E}">
        <p14:creationId xmlns:p14="http://schemas.microsoft.com/office/powerpoint/2010/main" val="3587452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Maak groepjes afhankelijk van het aantal leerlingen in je klas. </a:t>
            </a:r>
          </a:p>
          <a:p>
            <a:r>
              <a:rPr lang="nl-NL" dirty="0"/>
              <a:t>Als het niet helemaal uitkomt, dan geef je een enkele leerling twee briefjes.</a:t>
            </a:r>
          </a:p>
          <a:p>
            <a:endParaRPr lang="nl-NL" dirty="0"/>
          </a:p>
          <a:p>
            <a:r>
              <a:rPr lang="nl-NL" dirty="0"/>
              <a:t>Je kunt beginnen met kleine groepjes, bijvoorbeeld van 4 mensen per groepje en getallen van 0 tot en met 15.</a:t>
            </a:r>
          </a:p>
          <a:p>
            <a:r>
              <a:rPr lang="nl-NL" dirty="0"/>
              <a:t>Vervolgens kun je </a:t>
            </a:r>
            <a:r>
              <a:rPr lang="nl-NL" dirty="0" err="1"/>
              <a:t>brefjes</a:t>
            </a:r>
            <a:r>
              <a:rPr lang="nl-NL" dirty="0"/>
              <a:t> opnieuw uitdelen, maar nu in grotere groepen, bijvoorbeeld 2 of 3 groepen en getallen van 0 tot 1023.</a:t>
            </a:r>
          </a:p>
          <a:p>
            <a:endParaRPr lang="nl-NL" dirty="0"/>
          </a:p>
          <a:p>
            <a:r>
              <a:rPr lang="nl-NL" dirty="0"/>
              <a:t>Let erop dat zoveel mogelijk leerlingen actief meedoen, dus niet één leerling die met alle briefjes voor zijn/haar neus het antwoord zoekt.</a:t>
            </a:r>
          </a:p>
          <a:p>
            <a:r>
              <a:rPr lang="nl-NL" dirty="0"/>
              <a:t>Laat het spel bij voorkeur doorgaan tot alle groepjes het antwoord hebben gevonden, wanneer je het spel stopt zodra iemand een antwoord heeft, stoppen de andere leerlingen met nadenken.</a:t>
            </a:r>
          </a:p>
          <a:p>
            <a:endParaRPr lang="nl-NL" dirty="0"/>
          </a:p>
          <a:p>
            <a:r>
              <a:rPr lang="nl-NL" dirty="0"/>
              <a:t>Je kunt een stopwatch mee laten lopen en elke groep punten geven (elke seconde die ze eerder klaar zijn dan de laatste groep levert 1 punt op)</a:t>
            </a:r>
          </a:p>
          <a:p>
            <a:r>
              <a:rPr lang="nl-NL" dirty="0"/>
              <a:t>Online stopwatch:</a:t>
            </a:r>
          </a:p>
          <a:p>
            <a:r>
              <a:rPr lang="nl-NL" dirty="0" err="1"/>
              <a:t>https</a:t>
            </a:r>
            <a:r>
              <a:rPr lang="nl-NL" dirty="0"/>
              <a:t>://</a:t>
            </a:r>
            <a:r>
              <a:rPr lang="nl-NL" dirty="0" err="1"/>
              <a:t>basisonderwijs.online</a:t>
            </a:r>
            <a:r>
              <a:rPr lang="nl-NL" dirty="0"/>
              <a:t>/data/timer%20time/</a:t>
            </a:r>
            <a:r>
              <a:rPr lang="nl-NL" dirty="0" err="1"/>
              <a:t>stopwatch.html</a:t>
            </a:r>
            <a:endParaRPr lang="nl-NL" dirty="0"/>
          </a:p>
          <a:p>
            <a:r>
              <a:rPr lang="nl-NL" dirty="0"/>
              <a:t>Mijn ervaring is dat het wedstrijd element niet echt nodig is om leerlingen te enthousiasmeren, dus ik doe het niet.</a:t>
            </a:r>
          </a:p>
        </p:txBody>
      </p:sp>
      <p:sp>
        <p:nvSpPr>
          <p:cNvPr id="4" name="Tijdelijke aanduiding voor datum 3"/>
          <p:cNvSpPr>
            <a:spLocks noGrp="1"/>
          </p:cNvSpPr>
          <p:nvPr>
            <p:ph type="dt" idx="10"/>
          </p:nvPr>
        </p:nvSpPr>
        <p:spPr/>
        <p:txBody>
          <a:bodyPr/>
          <a:lstStyle/>
          <a:p>
            <a:fld id="{B80B7CFA-9089-4604-BE55-6B5DC76CD258}" type="datetime1">
              <a:rPr lang="nl-NL" smtClean="0"/>
              <a:t>08-12-2022</a:t>
            </a:fld>
            <a:endParaRPr lang="nl-NL"/>
          </a:p>
        </p:txBody>
      </p:sp>
      <p:sp>
        <p:nvSpPr>
          <p:cNvPr id="5" name="Tijdelijke aanduiding voor dianummer 4"/>
          <p:cNvSpPr>
            <a:spLocks noGrp="1"/>
          </p:cNvSpPr>
          <p:nvPr>
            <p:ph type="sldNum" sz="quarter" idx="11"/>
          </p:nvPr>
        </p:nvSpPr>
        <p:spPr/>
        <p:txBody>
          <a:bodyPr/>
          <a:lstStyle/>
          <a:p>
            <a:fld id="{293360D2-D3D6-4455-9451-79BE698AFDE1}" type="slidenum">
              <a:rPr lang="nl-NL" smtClean="0"/>
              <a:t>7</a:t>
            </a:fld>
            <a:endParaRPr lang="nl-NL"/>
          </a:p>
        </p:txBody>
      </p:sp>
    </p:spTree>
    <p:extLst>
      <p:ext uri="{BB962C8B-B14F-4D97-AF65-F5344CB8AC3E}">
        <p14:creationId xmlns:p14="http://schemas.microsoft.com/office/powerpoint/2010/main" val="2238501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Allemaal pixels opslaan is onhandig, beter 1 getal per karakter</a:t>
            </a:r>
          </a:p>
          <a:p>
            <a:r>
              <a:rPr lang="nl-NL" dirty="0"/>
              <a:t>ASCII op </a:t>
            </a:r>
            <a:r>
              <a:rPr lang="nl-NL" dirty="0" err="1"/>
              <a:t>wikipedia</a:t>
            </a: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Besturingscodes</a:t>
            </a:r>
          </a:p>
          <a:p>
            <a:r>
              <a:rPr lang="nl-NL" dirty="0"/>
              <a:t>Kijken in </a:t>
            </a:r>
            <a:r>
              <a:rPr lang="nl-NL" dirty="0" err="1"/>
              <a:t>hexedit</a:t>
            </a:r>
            <a:endParaRPr lang="nl-NL" dirty="0"/>
          </a:p>
          <a:p>
            <a:r>
              <a:rPr lang="nl-NL" dirty="0"/>
              <a:t>Meerdere tekens: </a:t>
            </a:r>
            <a:r>
              <a:rPr lang="nl-NL" dirty="0" err="1"/>
              <a:t>unicode</a:t>
            </a:r>
            <a:r>
              <a:rPr lang="nl-NL" dirty="0"/>
              <a:t> (UTF-8)</a:t>
            </a:r>
          </a:p>
          <a:p>
            <a:endParaRPr lang="nl-NL" dirty="0"/>
          </a:p>
        </p:txBody>
      </p:sp>
      <p:sp>
        <p:nvSpPr>
          <p:cNvPr id="4" name="Tijdelijke aanduiding voor datum 3"/>
          <p:cNvSpPr>
            <a:spLocks noGrp="1"/>
          </p:cNvSpPr>
          <p:nvPr>
            <p:ph type="dt" idx="1"/>
          </p:nvPr>
        </p:nvSpPr>
        <p:spPr/>
        <p:txBody>
          <a:bodyPr/>
          <a:lstStyle/>
          <a:p>
            <a:fld id="{B80B7CFA-9089-4604-BE55-6B5DC76CD258}" type="datetime1">
              <a:rPr lang="nl-NL" smtClean="0"/>
              <a:t>08-12-2022</a:t>
            </a:fld>
            <a:endParaRPr lang="nl-NL"/>
          </a:p>
        </p:txBody>
      </p:sp>
      <p:sp>
        <p:nvSpPr>
          <p:cNvPr id="5" name="Tijdelijke aanduiding voor dianummer 4"/>
          <p:cNvSpPr>
            <a:spLocks noGrp="1"/>
          </p:cNvSpPr>
          <p:nvPr>
            <p:ph type="sldNum" sz="quarter" idx="5"/>
          </p:nvPr>
        </p:nvSpPr>
        <p:spPr/>
        <p:txBody>
          <a:bodyPr/>
          <a:lstStyle/>
          <a:p>
            <a:fld id="{293360D2-D3D6-4455-9451-79BE698AFDE1}" type="slidenum">
              <a:rPr lang="nl-NL" smtClean="0"/>
              <a:t>70</a:t>
            </a:fld>
            <a:endParaRPr lang="nl-NL"/>
          </a:p>
        </p:txBody>
      </p:sp>
    </p:spTree>
    <p:extLst>
      <p:ext uri="{BB962C8B-B14F-4D97-AF65-F5344CB8AC3E}">
        <p14:creationId xmlns:p14="http://schemas.microsoft.com/office/powerpoint/2010/main" val="2675971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Vragen voor de klas:</a:t>
            </a:r>
          </a:p>
          <a:p>
            <a:r>
              <a:rPr lang="nl-NL" dirty="0"/>
              <a:t>Waar zit wit? (voor boven, bij de maximale hoeveelheid rood, groen, blauw</a:t>
            </a:r>
          </a:p>
          <a:p>
            <a:r>
              <a:rPr lang="nl-NL" dirty="0"/>
              <a:t>Waar zit zwart? (tegenover wit, achter-onderin de kubus)</a:t>
            </a:r>
          </a:p>
        </p:txBody>
      </p:sp>
      <p:sp>
        <p:nvSpPr>
          <p:cNvPr id="4" name="Tijdelijke aanduiding voor datum 3"/>
          <p:cNvSpPr>
            <a:spLocks noGrp="1"/>
          </p:cNvSpPr>
          <p:nvPr>
            <p:ph type="dt" idx="10"/>
          </p:nvPr>
        </p:nvSpPr>
        <p:spPr/>
        <p:txBody>
          <a:bodyPr/>
          <a:lstStyle/>
          <a:p>
            <a:fld id="{B80B7CFA-9089-4604-BE55-6B5DC76CD258}" type="datetime1">
              <a:rPr lang="nl-NL" smtClean="0"/>
              <a:t>08-12-2022</a:t>
            </a:fld>
            <a:endParaRPr lang="nl-NL"/>
          </a:p>
        </p:txBody>
      </p:sp>
      <p:sp>
        <p:nvSpPr>
          <p:cNvPr id="5" name="Tijdelijke aanduiding voor dianummer 4"/>
          <p:cNvSpPr>
            <a:spLocks noGrp="1"/>
          </p:cNvSpPr>
          <p:nvPr>
            <p:ph type="sldNum" sz="quarter" idx="11"/>
          </p:nvPr>
        </p:nvSpPr>
        <p:spPr/>
        <p:txBody>
          <a:bodyPr/>
          <a:lstStyle/>
          <a:p>
            <a:fld id="{293360D2-D3D6-4455-9451-79BE698AFDE1}" type="slidenum">
              <a:rPr lang="nl-NL" smtClean="0"/>
              <a:t>77</a:t>
            </a:fld>
            <a:endParaRPr lang="nl-NL"/>
          </a:p>
        </p:txBody>
      </p:sp>
    </p:spTree>
    <p:extLst>
      <p:ext uri="{BB962C8B-B14F-4D97-AF65-F5344CB8AC3E}">
        <p14:creationId xmlns:p14="http://schemas.microsoft.com/office/powerpoint/2010/main" val="3018616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Vragen voor de klas:</a:t>
            </a:r>
          </a:p>
          <a:p>
            <a:r>
              <a:rPr lang="nl-NL" dirty="0"/>
              <a:t>Waar zit wit? (voor boven, bij de maximale hoeveelheid rood, groen, blauw</a:t>
            </a:r>
          </a:p>
          <a:p>
            <a:r>
              <a:rPr lang="nl-NL" dirty="0"/>
              <a:t>Waar zit zwart? (tegenover wit, achter-onderin de kubus)</a:t>
            </a:r>
          </a:p>
        </p:txBody>
      </p:sp>
      <p:sp>
        <p:nvSpPr>
          <p:cNvPr id="4" name="Tijdelijke aanduiding voor datum 3"/>
          <p:cNvSpPr>
            <a:spLocks noGrp="1"/>
          </p:cNvSpPr>
          <p:nvPr>
            <p:ph type="dt" idx="10"/>
          </p:nvPr>
        </p:nvSpPr>
        <p:spPr/>
        <p:txBody>
          <a:bodyPr/>
          <a:lstStyle/>
          <a:p>
            <a:fld id="{B80B7CFA-9089-4604-BE55-6B5DC76CD258}" type="datetime1">
              <a:rPr lang="nl-NL" smtClean="0"/>
              <a:t>08-12-2022</a:t>
            </a:fld>
            <a:endParaRPr lang="nl-NL"/>
          </a:p>
        </p:txBody>
      </p:sp>
      <p:sp>
        <p:nvSpPr>
          <p:cNvPr id="5" name="Tijdelijke aanduiding voor dianummer 4"/>
          <p:cNvSpPr>
            <a:spLocks noGrp="1"/>
          </p:cNvSpPr>
          <p:nvPr>
            <p:ph type="sldNum" sz="quarter" idx="11"/>
          </p:nvPr>
        </p:nvSpPr>
        <p:spPr/>
        <p:txBody>
          <a:bodyPr/>
          <a:lstStyle/>
          <a:p>
            <a:fld id="{293360D2-D3D6-4455-9451-79BE698AFDE1}" type="slidenum">
              <a:rPr lang="nl-NL" smtClean="0"/>
              <a:t>78</a:t>
            </a:fld>
            <a:endParaRPr lang="nl-NL"/>
          </a:p>
        </p:txBody>
      </p:sp>
    </p:spTree>
    <p:extLst>
      <p:ext uri="{BB962C8B-B14F-4D97-AF65-F5344CB8AC3E}">
        <p14:creationId xmlns:p14="http://schemas.microsoft.com/office/powerpoint/2010/main" val="1312834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Vragen voor de klas:</a:t>
            </a:r>
          </a:p>
          <a:p>
            <a:r>
              <a:rPr lang="nl-NL" dirty="0"/>
              <a:t>Waar zit wit? (voor boven, bij de maximale hoeveelheid rood, groen, blauw</a:t>
            </a:r>
          </a:p>
          <a:p>
            <a:r>
              <a:rPr lang="nl-NL" dirty="0"/>
              <a:t>Waar zit zwart? (tegenover wit, achter-onderin de kubus)</a:t>
            </a:r>
          </a:p>
        </p:txBody>
      </p:sp>
      <p:sp>
        <p:nvSpPr>
          <p:cNvPr id="4" name="Tijdelijke aanduiding voor datum 3"/>
          <p:cNvSpPr>
            <a:spLocks noGrp="1"/>
          </p:cNvSpPr>
          <p:nvPr>
            <p:ph type="dt" idx="10"/>
          </p:nvPr>
        </p:nvSpPr>
        <p:spPr/>
        <p:txBody>
          <a:bodyPr/>
          <a:lstStyle/>
          <a:p>
            <a:fld id="{B80B7CFA-9089-4604-BE55-6B5DC76CD258}" type="datetime1">
              <a:rPr lang="nl-NL" smtClean="0"/>
              <a:t>08-12-2022</a:t>
            </a:fld>
            <a:endParaRPr lang="nl-NL"/>
          </a:p>
        </p:txBody>
      </p:sp>
      <p:sp>
        <p:nvSpPr>
          <p:cNvPr id="5" name="Tijdelijke aanduiding voor dianummer 4"/>
          <p:cNvSpPr>
            <a:spLocks noGrp="1"/>
          </p:cNvSpPr>
          <p:nvPr>
            <p:ph type="sldNum" sz="quarter" idx="11"/>
          </p:nvPr>
        </p:nvSpPr>
        <p:spPr/>
        <p:txBody>
          <a:bodyPr/>
          <a:lstStyle/>
          <a:p>
            <a:fld id="{293360D2-D3D6-4455-9451-79BE698AFDE1}" type="slidenum">
              <a:rPr lang="nl-NL" smtClean="0"/>
              <a:t>79</a:t>
            </a:fld>
            <a:endParaRPr lang="nl-NL"/>
          </a:p>
        </p:txBody>
      </p:sp>
    </p:spTree>
    <p:extLst>
      <p:ext uri="{BB962C8B-B14F-4D97-AF65-F5344CB8AC3E}">
        <p14:creationId xmlns:p14="http://schemas.microsoft.com/office/powerpoint/2010/main" val="1592714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Wel voor vwo, niet voor havo</a:t>
            </a:r>
          </a:p>
        </p:txBody>
      </p:sp>
      <p:sp>
        <p:nvSpPr>
          <p:cNvPr id="4" name="Tijdelijke aanduiding voor datum 3"/>
          <p:cNvSpPr>
            <a:spLocks noGrp="1"/>
          </p:cNvSpPr>
          <p:nvPr>
            <p:ph type="dt" idx="10"/>
          </p:nvPr>
        </p:nvSpPr>
        <p:spPr/>
        <p:txBody>
          <a:bodyPr/>
          <a:lstStyle/>
          <a:p>
            <a:fld id="{B80B7CFA-9089-4604-BE55-6B5DC76CD258}" type="datetime1">
              <a:rPr lang="nl-NL" smtClean="0"/>
              <a:t>08-12-2022</a:t>
            </a:fld>
            <a:endParaRPr lang="nl-NL"/>
          </a:p>
        </p:txBody>
      </p:sp>
      <p:sp>
        <p:nvSpPr>
          <p:cNvPr id="5" name="Tijdelijke aanduiding voor dianummer 4"/>
          <p:cNvSpPr>
            <a:spLocks noGrp="1"/>
          </p:cNvSpPr>
          <p:nvPr>
            <p:ph type="sldNum" sz="quarter" idx="11"/>
          </p:nvPr>
        </p:nvSpPr>
        <p:spPr/>
        <p:txBody>
          <a:bodyPr/>
          <a:lstStyle/>
          <a:p>
            <a:fld id="{293360D2-D3D6-4455-9451-79BE698AFDE1}" type="slidenum">
              <a:rPr lang="nl-NL" smtClean="0"/>
              <a:t>80</a:t>
            </a:fld>
            <a:endParaRPr lang="nl-NL"/>
          </a:p>
        </p:txBody>
      </p:sp>
    </p:spTree>
    <p:extLst>
      <p:ext uri="{BB962C8B-B14F-4D97-AF65-F5344CB8AC3E}">
        <p14:creationId xmlns:p14="http://schemas.microsoft.com/office/powerpoint/2010/main" val="3964309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Wel voor vwo, niet voor havo</a:t>
            </a:r>
          </a:p>
        </p:txBody>
      </p:sp>
      <p:sp>
        <p:nvSpPr>
          <p:cNvPr id="4" name="Tijdelijke aanduiding voor datum 3"/>
          <p:cNvSpPr>
            <a:spLocks noGrp="1"/>
          </p:cNvSpPr>
          <p:nvPr>
            <p:ph type="dt" idx="10"/>
          </p:nvPr>
        </p:nvSpPr>
        <p:spPr/>
        <p:txBody>
          <a:bodyPr/>
          <a:lstStyle/>
          <a:p>
            <a:fld id="{B80B7CFA-9089-4604-BE55-6B5DC76CD258}" type="datetime1">
              <a:rPr lang="nl-NL" smtClean="0"/>
              <a:t>08-12-2022</a:t>
            </a:fld>
            <a:endParaRPr lang="nl-NL"/>
          </a:p>
        </p:txBody>
      </p:sp>
      <p:sp>
        <p:nvSpPr>
          <p:cNvPr id="5" name="Tijdelijke aanduiding voor dianummer 4"/>
          <p:cNvSpPr>
            <a:spLocks noGrp="1"/>
          </p:cNvSpPr>
          <p:nvPr>
            <p:ph type="sldNum" sz="quarter" idx="11"/>
          </p:nvPr>
        </p:nvSpPr>
        <p:spPr/>
        <p:txBody>
          <a:bodyPr/>
          <a:lstStyle/>
          <a:p>
            <a:fld id="{293360D2-D3D6-4455-9451-79BE698AFDE1}" type="slidenum">
              <a:rPr lang="nl-NL" smtClean="0"/>
              <a:t>82</a:t>
            </a:fld>
            <a:endParaRPr lang="nl-NL"/>
          </a:p>
        </p:txBody>
      </p:sp>
    </p:spTree>
    <p:extLst>
      <p:ext uri="{BB962C8B-B14F-4D97-AF65-F5344CB8AC3E}">
        <p14:creationId xmlns:p14="http://schemas.microsoft.com/office/powerpoint/2010/main" val="3458253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lik om lesonderdeel te wijzig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22201-9246-4DB9-8E72-D8F0A119451E}"/>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nl-NL" dirty="0"/>
          </a:p>
        </p:txBody>
      </p:sp>
      <p:sp>
        <p:nvSpPr>
          <p:cNvPr id="3" name="Subtitle 2">
            <a:extLst>
              <a:ext uri="{FF2B5EF4-FFF2-40B4-BE49-F238E27FC236}">
                <a16:creationId xmlns:a16="http://schemas.microsoft.com/office/drawing/2014/main" id="{9D9DC061-1013-4035-83D6-9FDFD827FA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9" name="Date Placeholder 8">
            <a:extLst>
              <a:ext uri="{FF2B5EF4-FFF2-40B4-BE49-F238E27FC236}">
                <a16:creationId xmlns:a16="http://schemas.microsoft.com/office/drawing/2014/main" id="{0B4B7A18-409E-4E1F-8B24-B1ABCF2171F5}"/>
              </a:ext>
            </a:extLst>
          </p:cNvPr>
          <p:cNvSpPr>
            <a:spLocks noGrp="1"/>
          </p:cNvSpPr>
          <p:nvPr>
            <p:ph type="dt" sz="half" idx="14"/>
          </p:nvPr>
        </p:nvSpPr>
        <p:spPr/>
        <p:txBody>
          <a:bodyPr/>
          <a:lstStyle/>
          <a:p>
            <a:fld id="{F31B2828-63CC-49D2-AE22-B840BA77F576}" type="datetime1">
              <a:rPr lang="nl-NL" smtClean="0"/>
              <a:t>08-12-2022</a:t>
            </a:fld>
            <a:endParaRPr lang="nl-NL" dirty="0"/>
          </a:p>
        </p:txBody>
      </p:sp>
      <p:sp>
        <p:nvSpPr>
          <p:cNvPr id="10" name="Footer Placeholder 9">
            <a:extLst>
              <a:ext uri="{FF2B5EF4-FFF2-40B4-BE49-F238E27FC236}">
                <a16:creationId xmlns:a16="http://schemas.microsoft.com/office/drawing/2014/main" id="{F2605C84-4C94-4F94-9B00-CC737AC5DD30}"/>
              </a:ext>
            </a:extLst>
          </p:cNvPr>
          <p:cNvSpPr>
            <a:spLocks noGrp="1"/>
          </p:cNvSpPr>
          <p:nvPr>
            <p:ph type="ftr" sz="quarter" idx="15"/>
          </p:nvPr>
        </p:nvSpPr>
        <p:spPr/>
        <p:txBody>
          <a:bodyPr/>
          <a:lstStyle/>
          <a:p>
            <a:endParaRPr lang="nl-NL" dirty="0"/>
          </a:p>
        </p:txBody>
      </p:sp>
      <p:sp>
        <p:nvSpPr>
          <p:cNvPr id="11" name="Slide Number Placeholder 10">
            <a:extLst>
              <a:ext uri="{FF2B5EF4-FFF2-40B4-BE49-F238E27FC236}">
                <a16:creationId xmlns:a16="http://schemas.microsoft.com/office/drawing/2014/main" id="{C5750A22-C26C-42C5-AF17-F038A3926022}"/>
              </a:ext>
            </a:extLst>
          </p:cNvPr>
          <p:cNvSpPr>
            <a:spLocks noGrp="1"/>
          </p:cNvSpPr>
          <p:nvPr>
            <p:ph type="sldNum" sz="quarter" idx="16"/>
          </p:nvPr>
        </p:nvSpPr>
        <p:spPr/>
        <p:txBody>
          <a:bodyPr/>
          <a:lstStyle/>
          <a:p>
            <a:fld id="{0AAEF2E2-A082-486B-BCC1-A4B8E9CF05F7}" type="slidenum">
              <a:rPr lang="nl-NL" smtClean="0"/>
              <a:t>‹nr.›</a:t>
            </a:fld>
            <a:endParaRPr lang="nl-NL"/>
          </a:p>
        </p:txBody>
      </p:sp>
      <p:sp>
        <p:nvSpPr>
          <p:cNvPr id="13" name="Text Placeholder 4">
            <a:extLst>
              <a:ext uri="{FF2B5EF4-FFF2-40B4-BE49-F238E27FC236}">
                <a16:creationId xmlns:a16="http://schemas.microsoft.com/office/drawing/2014/main" id="{321826CD-BEEC-49A3-AF6E-BBB4C19349FD}"/>
              </a:ext>
            </a:extLst>
          </p:cNvPr>
          <p:cNvSpPr>
            <a:spLocks noGrp="1"/>
          </p:cNvSpPr>
          <p:nvPr>
            <p:ph type="body" sz="quarter" idx="17"/>
          </p:nvPr>
        </p:nvSpPr>
        <p:spPr>
          <a:xfrm rot="16200000">
            <a:off x="-2669382" y="2669382"/>
            <a:ext cx="6176963" cy="838200"/>
          </a:xfrm>
        </p:spPr>
        <p:txBody>
          <a:bodyPr anchor="ctr">
            <a:normAutofit/>
          </a:bodyPr>
          <a:lstStyle>
            <a:lvl1pPr marL="0" indent="0">
              <a:buNone/>
              <a:defRPr sz="4400">
                <a:solidFill>
                  <a:schemeClr val="bg1"/>
                </a:solidFill>
              </a:defRPr>
            </a:lvl1pPr>
          </a:lstStyle>
          <a:p>
            <a:pPr lvl="0"/>
            <a:endParaRPr lang="nl-NL" dirty="0"/>
          </a:p>
        </p:txBody>
      </p:sp>
    </p:spTree>
    <p:extLst>
      <p:ext uri="{BB962C8B-B14F-4D97-AF65-F5344CB8AC3E}">
        <p14:creationId xmlns:p14="http://schemas.microsoft.com/office/powerpoint/2010/main" val="945799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0915A-50A6-4E23-9FAD-6797A8BC852E}"/>
              </a:ext>
            </a:extLst>
          </p:cNvPr>
          <p:cNvSpPr>
            <a:spLocks noGrp="1"/>
          </p:cNvSpPr>
          <p:nvPr>
            <p:ph type="title"/>
          </p:nvPr>
        </p:nvSpPr>
        <p:spPr>
          <a:xfrm>
            <a:off x="838200" y="288734"/>
            <a:ext cx="10515600" cy="784602"/>
          </a:xfrm>
        </p:spPr>
        <p:txBody>
          <a:bodyPr/>
          <a:lstStyle/>
          <a:p>
            <a:r>
              <a:rPr lang="en-US" dirty="0"/>
              <a:t>Click to edit Master title style</a:t>
            </a:r>
            <a:endParaRPr lang="nl-NL" dirty="0"/>
          </a:p>
        </p:txBody>
      </p:sp>
      <p:sp>
        <p:nvSpPr>
          <p:cNvPr id="3" name="Content Placeholder 2">
            <a:extLst>
              <a:ext uri="{FF2B5EF4-FFF2-40B4-BE49-F238E27FC236}">
                <a16:creationId xmlns:a16="http://schemas.microsoft.com/office/drawing/2014/main" id="{712137A4-E44C-4E62-B3D3-82819923FB0F}"/>
              </a:ext>
            </a:extLst>
          </p:cNvPr>
          <p:cNvSpPr>
            <a:spLocks noGrp="1"/>
          </p:cNvSpPr>
          <p:nvPr>
            <p:ph idx="1"/>
          </p:nvPr>
        </p:nvSpPr>
        <p:spPr>
          <a:xfrm>
            <a:off x="838200" y="1252721"/>
            <a:ext cx="10515600" cy="49242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4" name="Date Placeholder 3">
            <a:extLst>
              <a:ext uri="{FF2B5EF4-FFF2-40B4-BE49-F238E27FC236}">
                <a16:creationId xmlns:a16="http://schemas.microsoft.com/office/drawing/2014/main" id="{AE578D94-B578-431D-B0DB-F369176C7F13}"/>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Footer Placeholder 4">
            <a:extLst>
              <a:ext uri="{FF2B5EF4-FFF2-40B4-BE49-F238E27FC236}">
                <a16:creationId xmlns:a16="http://schemas.microsoft.com/office/drawing/2014/main" id="{13B9D5D8-D8E0-4027-BEE1-E9D025F51D66}"/>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C48DFAA7-636E-4C3D-9EE1-D2FE05C03ADE}"/>
              </a:ext>
            </a:extLst>
          </p:cNvPr>
          <p:cNvSpPr>
            <a:spLocks noGrp="1"/>
          </p:cNvSpPr>
          <p:nvPr>
            <p:ph type="sldNum" sz="quarter" idx="12"/>
          </p:nvPr>
        </p:nvSpPr>
        <p:spPr/>
        <p:txBody>
          <a:bodyPr/>
          <a:lstStyle/>
          <a:p>
            <a:fld id="{0AAEF2E2-A082-486B-BCC1-A4B8E9CF05F7}" type="slidenum">
              <a:rPr lang="nl-NL" smtClean="0"/>
              <a:t>‹nr.›</a:t>
            </a:fld>
            <a:endParaRPr lang="nl-NL"/>
          </a:p>
        </p:txBody>
      </p:sp>
      <p:sp>
        <p:nvSpPr>
          <p:cNvPr id="9" name="Text Placeholder 4">
            <a:extLst>
              <a:ext uri="{FF2B5EF4-FFF2-40B4-BE49-F238E27FC236}">
                <a16:creationId xmlns:a16="http://schemas.microsoft.com/office/drawing/2014/main" id="{F0B90957-C7DE-44A2-9644-E41BA59BDD98}"/>
              </a:ext>
            </a:extLst>
          </p:cNvPr>
          <p:cNvSpPr>
            <a:spLocks noGrp="1"/>
          </p:cNvSpPr>
          <p:nvPr>
            <p:ph type="body" sz="quarter" idx="17"/>
          </p:nvPr>
        </p:nvSpPr>
        <p:spPr>
          <a:xfrm rot="16200000">
            <a:off x="-2669382" y="2669382"/>
            <a:ext cx="6176963" cy="838200"/>
          </a:xfrm>
        </p:spPr>
        <p:txBody>
          <a:bodyPr anchor="ctr">
            <a:normAutofit/>
          </a:bodyPr>
          <a:lstStyle>
            <a:lvl1pPr marL="0" indent="0">
              <a:buNone/>
              <a:defRPr sz="4400">
                <a:solidFill>
                  <a:schemeClr val="bg1"/>
                </a:solidFill>
              </a:defRPr>
            </a:lvl1pPr>
          </a:lstStyle>
          <a:p>
            <a:pPr lvl="0"/>
            <a:endParaRPr lang="nl-NL" dirty="0"/>
          </a:p>
        </p:txBody>
      </p:sp>
    </p:spTree>
    <p:extLst>
      <p:ext uri="{BB962C8B-B14F-4D97-AF65-F5344CB8AC3E}">
        <p14:creationId xmlns:p14="http://schemas.microsoft.com/office/powerpoint/2010/main" val="1489552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00FA1-3484-488A-B8C8-813EB7BF1EAE}"/>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4811A3F1-83C7-49BF-A7E8-D8715DD85FC2}"/>
              </a:ext>
            </a:extLst>
          </p:cNvPr>
          <p:cNvSpPr>
            <a:spLocks noGrp="1"/>
          </p:cNvSpPr>
          <p:nvPr>
            <p:ph sz="half" idx="1"/>
          </p:nvPr>
        </p:nvSpPr>
        <p:spPr>
          <a:xfrm>
            <a:off x="838200" y="1100512"/>
            <a:ext cx="5181600" cy="50764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60427F37-9E95-43EF-BADA-76FE01AE1C27}"/>
              </a:ext>
            </a:extLst>
          </p:cNvPr>
          <p:cNvSpPr>
            <a:spLocks noGrp="1"/>
          </p:cNvSpPr>
          <p:nvPr>
            <p:ph sz="half" idx="2"/>
          </p:nvPr>
        </p:nvSpPr>
        <p:spPr>
          <a:xfrm>
            <a:off x="6172200" y="1100512"/>
            <a:ext cx="5181600" cy="50764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5" name="Date Placeholder 4">
            <a:extLst>
              <a:ext uri="{FF2B5EF4-FFF2-40B4-BE49-F238E27FC236}">
                <a16:creationId xmlns:a16="http://schemas.microsoft.com/office/drawing/2014/main" id="{A2BBF483-6077-4FB8-B9B9-AF64E419C243}"/>
              </a:ext>
            </a:extLst>
          </p:cNvPr>
          <p:cNvSpPr>
            <a:spLocks noGrp="1"/>
          </p:cNvSpPr>
          <p:nvPr>
            <p:ph type="dt" sz="half" idx="10"/>
          </p:nvPr>
        </p:nvSpPr>
        <p:spPr/>
        <p:txBody>
          <a:bodyPr/>
          <a:lstStyle/>
          <a:p>
            <a:fld id="{9CAE4C8A-D376-4D7D-81B6-6D413BB6ADCE}" type="datetime1">
              <a:rPr lang="nl-NL" smtClean="0"/>
              <a:t>08-12-2022</a:t>
            </a:fld>
            <a:endParaRPr lang="nl-NL"/>
          </a:p>
        </p:txBody>
      </p:sp>
      <p:sp>
        <p:nvSpPr>
          <p:cNvPr id="6" name="Footer Placeholder 5">
            <a:extLst>
              <a:ext uri="{FF2B5EF4-FFF2-40B4-BE49-F238E27FC236}">
                <a16:creationId xmlns:a16="http://schemas.microsoft.com/office/drawing/2014/main" id="{EEC1D0CE-B5FB-4178-ABC1-468FE7A726AD}"/>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E2894F5A-E7BF-4353-B6EC-18BE351F9671}"/>
              </a:ext>
            </a:extLst>
          </p:cNvPr>
          <p:cNvSpPr>
            <a:spLocks noGrp="1"/>
          </p:cNvSpPr>
          <p:nvPr>
            <p:ph type="sldNum" sz="quarter" idx="12"/>
          </p:nvPr>
        </p:nvSpPr>
        <p:spPr/>
        <p:txBody>
          <a:bodyPr/>
          <a:lstStyle/>
          <a:p>
            <a:fld id="{0AAEF2E2-A082-486B-BCC1-A4B8E9CF05F7}" type="slidenum">
              <a:rPr lang="nl-NL" smtClean="0"/>
              <a:t>‹nr.›</a:t>
            </a:fld>
            <a:endParaRPr lang="nl-NL"/>
          </a:p>
        </p:txBody>
      </p:sp>
    </p:spTree>
    <p:extLst>
      <p:ext uri="{BB962C8B-B14F-4D97-AF65-F5344CB8AC3E}">
        <p14:creationId xmlns:p14="http://schemas.microsoft.com/office/powerpoint/2010/main" val="2759759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15689-1B32-4365-9CA7-25A24C82F466}"/>
              </a:ext>
            </a:extLst>
          </p:cNvPr>
          <p:cNvSpPr>
            <a:spLocks noGrp="1"/>
          </p:cNvSpPr>
          <p:nvPr>
            <p:ph type="title"/>
          </p:nvPr>
        </p:nvSpPr>
        <p:spPr>
          <a:xfrm>
            <a:off x="838200" y="280193"/>
            <a:ext cx="10515600" cy="776288"/>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B499C9D9-8577-4321-932E-0C36A161C85E}"/>
              </a:ext>
            </a:extLst>
          </p:cNvPr>
          <p:cNvSpPr>
            <a:spLocks noGrp="1"/>
          </p:cNvSpPr>
          <p:nvPr>
            <p:ph type="body" idx="1"/>
          </p:nvPr>
        </p:nvSpPr>
        <p:spPr>
          <a:xfrm>
            <a:off x="839788" y="1368822"/>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D7D89D8-D10B-4D4A-8E42-4C42FCCD7970}"/>
              </a:ext>
            </a:extLst>
          </p:cNvPr>
          <p:cNvSpPr>
            <a:spLocks noGrp="1"/>
          </p:cNvSpPr>
          <p:nvPr>
            <p:ph sz="half" idx="2"/>
          </p:nvPr>
        </p:nvSpPr>
        <p:spPr>
          <a:xfrm>
            <a:off x="839788" y="2192734"/>
            <a:ext cx="5157787" cy="39969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55A8D5F4-9D3B-47F7-86F0-3F4C32C13E68}"/>
              </a:ext>
            </a:extLst>
          </p:cNvPr>
          <p:cNvSpPr>
            <a:spLocks noGrp="1"/>
          </p:cNvSpPr>
          <p:nvPr>
            <p:ph type="body" sz="quarter" idx="3"/>
          </p:nvPr>
        </p:nvSpPr>
        <p:spPr>
          <a:xfrm>
            <a:off x="6172200" y="136882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190948C-C29D-4E6E-A232-AC19ACBDBD00}"/>
              </a:ext>
            </a:extLst>
          </p:cNvPr>
          <p:cNvSpPr>
            <a:spLocks noGrp="1"/>
          </p:cNvSpPr>
          <p:nvPr>
            <p:ph sz="quarter" idx="4"/>
          </p:nvPr>
        </p:nvSpPr>
        <p:spPr>
          <a:xfrm>
            <a:off x="6172200" y="2192734"/>
            <a:ext cx="5183188" cy="399692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7" name="Date Placeholder 6">
            <a:extLst>
              <a:ext uri="{FF2B5EF4-FFF2-40B4-BE49-F238E27FC236}">
                <a16:creationId xmlns:a16="http://schemas.microsoft.com/office/drawing/2014/main" id="{09AA5E6A-54F9-4E67-A5EF-88A61FE1D81C}"/>
              </a:ext>
            </a:extLst>
          </p:cNvPr>
          <p:cNvSpPr>
            <a:spLocks noGrp="1"/>
          </p:cNvSpPr>
          <p:nvPr>
            <p:ph type="dt" sz="half" idx="10"/>
          </p:nvPr>
        </p:nvSpPr>
        <p:spPr/>
        <p:txBody>
          <a:bodyPr/>
          <a:lstStyle/>
          <a:p>
            <a:fld id="{FD87D927-EC25-496D-B469-00A632F59486}" type="datetime1">
              <a:rPr lang="nl-NL" smtClean="0"/>
              <a:t>08-12-2022</a:t>
            </a:fld>
            <a:endParaRPr lang="nl-NL"/>
          </a:p>
        </p:txBody>
      </p:sp>
      <p:sp>
        <p:nvSpPr>
          <p:cNvPr id="8" name="Footer Placeholder 7">
            <a:extLst>
              <a:ext uri="{FF2B5EF4-FFF2-40B4-BE49-F238E27FC236}">
                <a16:creationId xmlns:a16="http://schemas.microsoft.com/office/drawing/2014/main" id="{6B69FDBC-6A48-4DF3-AD56-F6B538854EE4}"/>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B0694DCF-BEE4-4031-9120-32067FABB21E}"/>
              </a:ext>
            </a:extLst>
          </p:cNvPr>
          <p:cNvSpPr>
            <a:spLocks noGrp="1"/>
          </p:cNvSpPr>
          <p:nvPr>
            <p:ph type="sldNum" sz="quarter" idx="12"/>
          </p:nvPr>
        </p:nvSpPr>
        <p:spPr/>
        <p:txBody>
          <a:bodyPr/>
          <a:lstStyle/>
          <a:p>
            <a:fld id="{0AAEF2E2-A082-486B-BCC1-A4B8E9CF05F7}" type="slidenum">
              <a:rPr lang="nl-NL" smtClean="0"/>
              <a:t>‹nr.›</a:t>
            </a:fld>
            <a:endParaRPr lang="nl-NL"/>
          </a:p>
        </p:txBody>
      </p:sp>
    </p:spTree>
    <p:extLst>
      <p:ext uri="{BB962C8B-B14F-4D97-AF65-F5344CB8AC3E}">
        <p14:creationId xmlns:p14="http://schemas.microsoft.com/office/powerpoint/2010/main" val="1701079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241AC-78FF-4167-A588-E476FD817560}"/>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AC8CF98F-A03D-46C9-8919-BC4A38983AC2}"/>
              </a:ext>
            </a:extLst>
          </p:cNvPr>
          <p:cNvSpPr>
            <a:spLocks noGrp="1"/>
          </p:cNvSpPr>
          <p:nvPr>
            <p:ph type="dt" sz="half" idx="10"/>
          </p:nvPr>
        </p:nvSpPr>
        <p:spPr/>
        <p:txBody>
          <a:bodyPr/>
          <a:lstStyle/>
          <a:p>
            <a:fld id="{7D7F613A-C8DD-4D9F-9348-007568A57BBD}" type="datetime1">
              <a:rPr lang="nl-NL" smtClean="0"/>
              <a:t>08-12-2022</a:t>
            </a:fld>
            <a:endParaRPr lang="nl-NL"/>
          </a:p>
        </p:txBody>
      </p:sp>
      <p:sp>
        <p:nvSpPr>
          <p:cNvPr id="4" name="Footer Placeholder 3">
            <a:extLst>
              <a:ext uri="{FF2B5EF4-FFF2-40B4-BE49-F238E27FC236}">
                <a16:creationId xmlns:a16="http://schemas.microsoft.com/office/drawing/2014/main" id="{0D3B5D19-1869-44D5-9976-2EC98181CA75}"/>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7BB5C65F-E178-40C8-ACB7-B6315CB19A57}"/>
              </a:ext>
            </a:extLst>
          </p:cNvPr>
          <p:cNvSpPr>
            <a:spLocks noGrp="1"/>
          </p:cNvSpPr>
          <p:nvPr>
            <p:ph type="sldNum" sz="quarter" idx="12"/>
          </p:nvPr>
        </p:nvSpPr>
        <p:spPr/>
        <p:txBody>
          <a:bodyPr/>
          <a:lstStyle/>
          <a:p>
            <a:fld id="{0AAEF2E2-A082-486B-BCC1-A4B8E9CF05F7}" type="slidenum">
              <a:rPr lang="nl-NL" smtClean="0"/>
              <a:t>‹nr.›</a:t>
            </a:fld>
            <a:endParaRPr lang="nl-NL"/>
          </a:p>
        </p:txBody>
      </p:sp>
    </p:spTree>
    <p:extLst>
      <p:ext uri="{BB962C8B-B14F-4D97-AF65-F5344CB8AC3E}">
        <p14:creationId xmlns:p14="http://schemas.microsoft.com/office/powerpoint/2010/main" val="612930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821A84-BBD4-4088-92F6-57D551CA7E7D}"/>
              </a:ext>
            </a:extLst>
          </p:cNvPr>
          <p:cNvSpPr>
            <a:spLocks noGrp="1"/>
          </p:cNvSpPr>
          <p:nvPr>
            <p:ph type="dt" sz="half" idx="10"/>
          </p:nvPr>
        </p:nvSpPr>
        <p:spPr/>
        <p:txBody>
          <a:bodyPr/>
          <a:lstStyle/>
          <a:p>
            <a:fld id="{05A963EB-BDA7-4EEE-93B9-364F65D56FE6}" type="datetime1">
              <a:rPr lang="nl-NL" smtClean="0"/>
              <a:t>08-12-2022</a:t>
            </a:fld>
            <a:endParaRPr lang="nl-NL"/>
          </a:p>
        </p:txBody>
      </p:sp>
      <p:sp>
        <p:nvSpPr>
          <p:cNvPr id="3" name="Footer Placeholder 2">
            <a:extLst>
              <a:ext uri="{FF2B5EF4-FFF2-40B4-BE49-F238E27FC236}">
                <a16:creationId xmlns:a16="http://schemas.microsoft.com/office/drawing/2014/main" id="{2F6273CC-1833-41B1-A7D1-EF5810B00BA9}"/>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727B7D6E-1672-49E4-A418-38815F5B1D94}"/>
              </a:ext>
            </a:extLst>
          </p:cNvPr>
          <p:cNvSpPr>
            <a:spLocks noGrp="1"/>
          </p:cNvSpPr>
          <p:nvPr>
            <p:ph type="sldNum" sz="quarter" idx="12"/>
          </p:nvPr>
        </p:nvSpPr>
        <p:spPr/>
        <p:txBody>
          <a:bodyPr/>
          <a:lstStyle/>
          <a:p>
            <a:fld id="{0AAEF2E2-A082-486B-BCC1-A4B8E9CF05F7}" type="slidenum">
              <a:rPr lang="nl-NL" smtClean="0"/>
              <a:t>‹nr.›</a:t>
            </a:fld>
            <a:endParaRPr lang="nl-NL"/>
          </a:p>
        </p:txBody>
      </p:sp>
    </p:spTree>
    <p:extLst>
      <p:ext uri="{BB962C8B-B14F-4D97-AF65-F5344CB8AC3E}">
        <p14:creationId xmlns:p14="http://schemas.microsoft.com/office/powerpoint/2010/main" val="560437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alpha val="98000"/>
          </a:schemeClr>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3683D65-A3E8-4F81-95FA-CB527D16E456}"/>
              </a:ext>
            </a:extLst>
          </p:cNvPr>
          <p:cNvSpPr>
            <a:spLocks noGrp="1"/>
          </p:cNvSpPr>
          <p:nvPr>
            <p:ph type="pic" idx="1"/>
          </p:nvPr>
        </p:nvSpPr>
        <p:spPr>
          <a:xfrm>
            <a:off x="838200" y="1339325"/>
            <a:ext cx="5084618" cy="48051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2" name="Title 1">
            <a:extLst>
              <a:ext uri="{FF2B5EF4-FFF2-40B4-BE49-F238E27FC236}">
                <a16:creationId xmlns:a16="http://schemas.microsoft.com/office/drawing/2014/main" id="{DCC5C256-A703-4B02-AA65-C12B0246C072}"/>
              </a:ext>
            </a:extLst>
          </p:cNvPr>
          <p:cNvSpPr>
            <a:spLocks noGrp="1"/>
          </p:cNvSpPr>
          <p:nvPr>
            <p:ph type="title"/>
          </p:nvPr>
        </p:nvSpPr>
        <p:spPr>
          <a:xfrm>
            <a:off x="839788" y="1339325"/>
            <a:ext cx="5083030" cy="1069975"/>
          </a:xfrm>
          <a:solidFill>
            <a:schemeClr val="tx1">
              <a:alpha val="75000"/>
            </a:schemeClr>
          </a:solidFill>
        </p:spPr>
        <p:txBody>
          <a:bodyPr anchor="b"/>
          <a:lstStyle>
            <a:lvl1pPr>
              <a:defRPr sz="3200">
                <a:solidFill>
                  <a:schemeClr val="bg1"/>
                </a:solidFill>
              </a:defRPr>
            </a:lvl1pPr>
          </a:lstStyle>
          <a:p>
            <a:r>
              <a:rPr lang="en-US" dirty="0"/>
              <a:t>Click to edit Master title style</a:t>
            </a:r>
            <a:endParaRPr lang="nl-NL" dirty="0"/>
          </a:p>
        </p:txBody>
      </p:sp>
      <p:sp>
        <p:nvSpPr>
          <p:cNvPr id="5" name="Date Placeholder 4">
            <a:extLst>
              <a:ext uri="{FF2B5EF4-FFF2-40B4-BE49-F238E27FC236}">
                <a16:creationId xmlns:a16="http://schemas.microsoft.com/office/drawing/2014/main" id="{A477E2ED-1C51-4AC5-B959-0C0920A316A7}"/>
              </a:ext>
            </a:extLst>
          </p:cNvPr>
          <p:cNvSpPr>
            <a:spLocks noGrp="1"/>
          </p:cNvSpPr>
          <p:nvPr>
            <p:ph type="dt" sz="half" idx="10"/>
          </p:nvPr>
        </p:nvSpPr>
        <p:spPr/>
        <p:txBody>
          <a:bodyPr/>
          <a:lstStyle/>
          <a:p>
            <a:fld id="{687292B5-9FBB-4269-B8BA-4127245FDEA9}" type="datetime1">
              <a:rPr lang="nl-NL" smtClean="0"/>
              <a:t>08-12-2022</a:t>
            </a:fld>
            <a:endParaRPr lang="nl-NL"/>
          </a:p>
        </p:txBody>
      </p:sp>
      <p:sp>
        <p:nvSpPr>
          <p:cNvPr id="6" name="Footer Placeholder 5">
            <a:extLst>
              <a:ext uri="{FF2B5EF4-FFF2-40B4-BE49-F238E27FC236}">
                <a16:creationId xmlns:a16="http://schemas.microsoft.com/office/drawing/2014/main" id="{49F834A0-417E-42D2-BA08-B4FBFE2BD0E5}"/>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48F18AC9-A60B-47FE-9686-9FE13BBA8F44}"/>
              </a:ext>
            </a:extLst>
          </p:cNvPr>
          <p:cNvSpPr>
            <a:spLocks noGrp="1"/>
          </p:cNvSpPr>
          <p:nvPr>
            <p:ph type="sldNum" sz="quarter" idx="12"/>
          </p:nvPr>
        </p:nvSpPr>
        <p:spPr/>
        <p:txBody>
          <a:bodyPr/>
          <a:lstStyle/>
          <a:p>
            <a:fld id="{0AAEF2E2-A082-486B-BCC1-A4B8E9CF05F7}" type="slidenum">
              <a:rPr lang="nl-NL" smtClean="0"/>
              <a:t>‹nr.›</a:t>
            </a:fld>
            <a:endParaRPr lang="nl-NL"/>
          </a:p>
        </p:txBody>
      </p:sp>
      <p:sp>
        <p:nvSpPr>
          <p:cNvPr id="9" name="Text Placeholder 3">
            <a:extLst>
              <a:ext uri="{FF2B5EF4-FFF2-40B4-BE49-F238E27FC236}">
                <a16:creationId xmlns:a16="http://schemas.microsoft.com/office/drawing/2014/main" id="{95408B0C-B993-4DE3-8E0F-B54EEF5C1A56}"/>
              </a:ext>
            </a:extLst>
          </p:cNvPr>
          <p:cNvSpPr>
            <a:spLocks noGrp="1"/>
          </p:cNvSpPr>
          <p:nvPr>
            <p:ph type="body" sz="half" idx="2"/>
          </p:nvPr>
        </p:nvSpPr>
        <p:spPr>
          <a:xfrm>
            <a:off x="6276108" y="1339325"/>
            <a:ext cx="5077691" cy="4805166"/>
          </a:xfrm>
          <a:solidFill>
            <a:schemeClr val="bg1">
              <a:alpha val="75000"/>
            </a:schemeClr>
          </a:solidFill>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pic>
        <p:nvPicPr>
          <p:cNvPr id="10" name="Picture 9">
            <a:extLst>
              <a:ext uri="{FF2B5EF4-FFF2-40B4-BE49-F238E27FC236}">
                <a16:creationId xmlns:a16="http://schemas.microsoft.com/office/drawing/2014/main" id="{236F96D5-77B5-472B-A366-45DAC2B98EB3}"/>
              </a:ext>
            </a:extLst>
          </p:cNvPr>
          <p:cNvPicPr>
            <a:picLocks noChangeAspect="1"/>
          </p:cNvPicPr>
          <p:nvPr userDrawn="1"/>
        </p:nvPicPr>
        <p:blipFill>
          <a:blip r:embed="rId2"/>
          <a:stretch>
            <a:fillRect/>
          </a:stretch>
        </p:blipFill>
        <p:spPr>
          <a:xfrm>
            <a:off x="838200" y="299551"/>
            <a:ext cx="10515599" cy="827915"/>
          </a:xfrm>
          <a:prstGeom prst="rect">
            <a:avLst/>
          </a:prstGeom>
        </p:spPr>
      </p:pic>
    </p:spTree>
    <p:extLst>
      <p:ext uri="{BB962C8B-B14F-4D97-AF65-F5344CB8AC3E}">
        <p14:creationId xmlns:p14="http://schemas.microsoft.com/office/powerpoint/2010/main" val="1500898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10987D-F174-4EAF-8435-468D522D81D5}"/>
              </a:ext>
            </a:extLst>
          </p:cNvPr>
          <p:cNvSpPr>
            <a:spLocks noGrp="1"/>
          </p:cNvSpPr>
          <p:nvPr>
            <p:ph type="title"/>
          </p:nvPr>
        </p:nvSpPr>
        <p:spPr>
          <a:xfrm>
            <a:off x="838199" y="136525"/>
            <a:ext cx="10515600" cy="784602"/>
          </a:xfrm>
          <a:prstGeom prst="rect">
            <a:avLst/>
          </a:prstGeom>
        </p:spPr>
        <p:txBody>
          <a:bodyPr vert="horz" lIns="91440" tIns="45720" rIns="91440" bIns="45720" rtlCol="0" anchor="ctr">
            <a:normAutofit/>
          </a:bodyPr>
          <a:lstStyle/>
          <a:p>
            <a:r>
              <a:rPr lang="en-US" dirty="0"/>
              <a:t>Click to edit Master title style</a:t>
            </a:r>
            <a:endParaRPr lang="nl-NL" dirty="0"/>
          </a:p>
        </p:txBody>
      </p:sp>
      <p:sp>
        <p:nvSpPr>
          <p:cNvPr id="3" name="Text Placeholder 2">
            <a:extLst>
              <a:ext uri="{FF2B5EF4-FFF2-40B4-BE49-F238E27FC236}">
                <a16:creationId xmlns:a16="http://schemas.microsoft.com/office/drawing/2014/main" id="{7A52647F-8407-45A4-B0BF-DCF36D62528E}"/>
              </a:ext>
            </a:extLst>
          </p:cNvPr>
          <p:cNvSpPr>
            <a:spLocks noGrp="1"/>
          </p:cNvSpPr>
          <p:nvPr>
            <p:ph type="body" idx="1"/>
          </p:nvPr>
        </p:nvSpPr>
        <p:spPr>
          <a:xfrm>
            <a:off x="838200" y="1100512"/>
            <a:ext cx="10515600" cy="50764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4" name="Date Placeholder 3">
            <a:extLst>
              <a:ext uri="{FF2B5EF4-FFF2-40B4-BE49-F238E27FC236}">
                <a16:creationId xmlns:a16="http://schemas.microsoft.com/office/drawing/2014/main" id="{92691C24-C90C-4D29-BB52-968C1F7EFC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86F3C3-F7C5-43BB-B660-E7387076C93C}" type="datetime1">
              <a:rPr lang="nl-NL" smtClean="0"/>
              <a:t>08-12-2022</a:t>
            </a:fld>
            <a:endParaRPr lang="nl-NL" dirty="0"/>
          </a:p>
        </p:txBody>
      </p:sp>
      <p:sp>
        <p:nvSpPr>
          <p:cNvPr id="5" name="Footer Placeholder 4">
            <a:extLst>
              <a:ext uri="{FF2B5EF4-FFF2-40B4-BE49-F238E27FC236}">
                <a16:creationId xmlns:a16="http://schemas.microsoft.com/office/drawing/2014/main" id="{FCB5A5F6-3D38-48DE-A6DA-8A2310F231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Slide Number Placeholder 5">
            <a:extLst>
              <a:ext uri="{FF2B5EF4-FFF2-40B4-BE49-F238E27FC236}">
                <a16:creationId xmlns:a16="http://schemas.microsoft.com/office/drawing/2014/main" id="{CF07C2A0-B63F-4333-9117-0BC4892C9B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AEF2E2-A082-486B-BCC1-A4B8E9CF05F7}" type="slidenum">
              <a:rPr lang="nl-NL" smtClean="0"/>
              <a:t>‹nr.›</a:t>
            </a:fld>
            <a:endParaRPr lang="nl-NL"/>
          </a:p>
        </p:txBody>
      </p:sp>
      <p:sp>
        <p:nvSpPr>
          <p:cNvPr id="7" name="Rectangle 6">
            <a:extLst>
              <a:ext uri="{FF2B5EF4-FFF2-40B4-BE49-F238E27FC236}">
                <a16:creationId xmlns:a16="http://schemas.microsoft.com/office/drawing/2014/main" id="{3FAB249B-782A-466E-A75C-46891604E696}"/>
              </a:ext>
            </a:extLst>
          </p:cNvPr>
          <p:cNvSpPr/>
          <p:nvPr userDrawn="1"/>
        </p:nvSpPr>
        <p:spPr>
          <a:xfrm rot="16200000">
            <a:off x="-3009900" y="3009900"/>
            <a:ext cx="6858000" cy="838200"/>
          </a:xfrm>
          <a:prstGeom prst="rect">
            <a:avLst/>
          </a:prstGeom>
          <a:solidFill>
            <a:srgbClr val="F39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2719532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7" r:id="rId7"/>
  </p:sldLayoutIdLst>
  <p:hf hdr="0"/>
  <p:txStyles>
    <p:titleStyle>
      <a:lvl1pPr algn="l" defTabSz="914400" rtl="0" eaLnBrk="1" latinLnBrk="0" hangingPunct="1">
        <a:lnSpc>
          <a:spcPct val="90000"/>
        </a:lnSpc>
        <a:spcBef>
          <a:spcPct val="0"/>
        </a:spcBef>
        <a:buNone/>
        <a:defRPr sz="4400" kern="1200">
          <a:solidFill>
            <a:srgbClr val="454C6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rapidtables.com/convert/number/index.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games.penjee.com/binary-bonanza/"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hexed.it/" TargetMode="External"/><Relationship Id="rId2" Type="http://schemas.openxmlformats.org/officeDocument/2006/relationships/hyperlink" Target="https://www.rapidtables.com/convert/number/ascii-hex-bin-dec-converter.html"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5.tiff"/></Relationships>
</file>

<file path=ppt/slides/_rels/slide7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7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colorizer.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hyperlink" Target="https://pudding.cool/2018/02/waveform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Afbeelding met buiten, mensen, teken, groep&#10;&#10;Automatisch gegenereerde beschrijving">
            <a:extLst>
              <a:ext uri="{FF2B5EF4-FFF2-40B4-BE49-F238E27FC236}">
                <a16:creationId xmlns:a16="http://schemas.microsoft.com/office/drawing/2014/main" id="{B2B6AB8C-0CC7-0645-AF58-0FA7F98145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00" y="0"/>
            <a:ext cx="11417300" cy="6858000"/>
          </a:xfrm>
          <a:prstGeom prst="rect">
            <a:avLst/>
          </a:prstGeom>
        </p:spPr>
      </p:pic>
      <p:sp>
        <p:nvSpPr>
          <p:cNvPr id="2" name="Titel 1">
            <a:extLst>
              <a:ext uri="{FF2B5EF4-FFF2-40B4-BE49-F238E27FC236}">
                <a16:creationId xmlns:a16="http://schemas.microsoft.com/office/drawing/2014/main" id="{3986A200-7ED1-8A44-B521-58EF6A4DEC95}"/>
              </a:ext>
            </a:extLst>
          </p:cNvPr>
          <p:cNvSpPr>
            <a:spLocks noGrp="1"/>
          </p:cNvSpPr>
          <p:nvPr>
            <p:ph type="ctrTitle"/>
          </p:nvPr>
        </p:nvSpPr>
        <p:spPr/>
        <p:txBody>
          <a:bodyPr/>
          <a:lstStyle/>
          <a:p>
            <a:r>
              <a:rPr lang="nl-NL" dirty="0"/>
              <a:t>Digitale Informatie</a:t>
            </a:r>
          </a:p>
        </p:txBody>
      </p:sp>
      <p:sp>
        <p:nvSpPr>
          <p:cNvPr id="3" name="Ondertitel 2">
            <a:extLst>
              <a:ext uri="{FF2B5EF4-FFF2-40B4-BE49-F238E27FC236}">
                <a16:creationId xmlns:a16="http://schemas.microsoft.com/office/drawing/2014/main" id="{8A6565C8-BD03-254C-BF18-04BDB0B0A39D}"/>
              </a:ext>
            </a:extLst>
          </p:cNvPr>
          <p:cNvSpPr>
            <a:spLocks noGrp="1"/>
          </p:cNvSpPr>
          <p:nvPr>
            <p:ph type="subTitle" idx="1"/>
          </p:nvPr>
        </p:nvSpPr>
        <p:spPr/>
        <p:txBody>
          <a:bodyPr>
            <a:normAutofit/>
          </a:bodyPr>
          <a:lstStyle/>
          <a:p>
            <a:r>
              <a:rPr lang="nl-NL" dirty="0"/>
              <a:t>Collegesheets 4V</a:t>
            </a:r>
          </a:p>
          <a:p>
            <a:r>
              <a:rPr lang="nl-NL" dirty="0"/>
              <a:t>Lesmateriaal: Informatica Actief module Informatie</a:t>
            </a:r>
          </a:p>
          <a:p>
            <a:r>
              <a:rPr lang="nl-NL" dirty="0"/>
              <a:t>Examenstof: (delen van) domein C</a:t>
            </a:r>
          </a:p>
        </p:txBody>
      </p:sp>
      <p:sp>
        <p:nvSpPr>
          <p:cNvPr id="4" name="Tijdelijke aanduiding voor datum 3">
            <a:extLst>
              <a:ext uri="{FF2B5EF4-FFF2-40B4-BE49-F238E27FC236}">
                <a16:creationId xmlns:a16="http://schemas.microsoft.com/office/drawing/2014/main" id="{83835620-ECE1-1140-A826-BAF15676DC40}"/>
              </a:ext>
            </a:extLst>
          </p:cNvPr>
          <p:cNvSpPr>
            <a:spLocks noGrp="1"/>
          </p:cNvSpPr>
          <p:nvPr>
            <p:ph type="dt" sz="half" idx="14"/>
          </p:nvPr>
        </p:nvSpPr>
        <p:spPr/>
        <p:txBody>
          <a:bodyPr/>
          <a:lstStyle/>
          <a:p>
            <a:fld id="{F31B2828-63CC-49D2-AE22-B840BA77F576}" type="datetime1">
              <a:rPr lang="nl-NL" smtClean="0"/>
              <a:t>08-12-2022</a:t>
            </a:fld>
            <a:endParaRPr lang="nl-NL" dirty="0"/>
          </a:p>
        </p:txBody>
      </p:sp>
      <p:sp>
        <p:nvSpPr>
          <p:cNvPr id="5" name="Tijdelijke aanduiding voor voettekst 4">
            <a:extLst>
              <a:ext uri="{FF2B5EF4-FFF2-40B4-BE49-F238E27FC236}">
                <a16:creationId xmlns:a16="http://schemas.microsoft.com/office/drawing/2014/main" id="{D8E66092-9509-504A-881A-2678752654DD}"/>
              </a:ext>
            </a:extLst>
          </p:cNvPr>
          <p:cNvSpPr>
            <a:spLocks noGrp="1"/>
          </p:cNvSpPr>
          <p:nvPr>
            <p:ph type="ftr" sz="quarter" idx="15"/>
          </p:nvPr>
        </p:nvSpPr>
        <p:spPr/>
        <p:txBody>
          <a:bodyPr/>
          <a:lstStyle/>
          <a:p>
            <a:r>
              <a:rPr lang="nl-NL" dirty="0"/>
              <a:t>Deze slides bevatten </a:t>
            </a:r>
            <a:r>
              <a:rPr lang="nl-NL" dirty="0" err="1"/>
              <a:t>speakersnotes</a:t>
            </a:r>
            <a:r>
              <a:rPr lang="nl-NL" dirty="0"/>
              <a:t> voor de docent</a:t>
            </a:r>
          </a:p>
        </p:txBody>
      </p:sp>
      <p:sp>
        <p:nvSpPr>
          <p:cNvPr id="6" name="Tijdelijke aanduiding voor dianummer 5">
            <a:extLst>
              <a:ext uri="{FF2B5EF4-FFF2-40B4-BE49-F238E27FC236}">
                <a16:creationId xmlns:a16="http://schemas.microsoft.com/office/drawing/2014/main" id="{A7612CA9-7372-C641-B652-48EB97BE0234}"/>
              </a:ext>
            </a:extLst>
          </p:cNvPr>
          <p:cNvSpPr>
            <a:spLocks noGrp="1"/>
          </p:cNvSpPr>
          <p:nvPr>
            <p:ph type="sldNum" sz="quarter" idx="16"/>
          </p:nvPr>
        </p:nvSpPr>
        <p:spPr/>
        <p:txBody>
          <a:bodyPr/>
          <a:lstStyle/>
          <a:p>
            <a:fld id="{0AAEF2E2-A082-486B-BCC1-A4B8E9CF05F7}" type="slidenum">
              <a:rPr lang="nl-NL" smtClean="0"/>
              <a:t>1</a:t>
            </a:fld>
            <a:endParaRPr lang="nl-NL"/>
          </a:p>
        </p:txBody>
      </p:sp>
      <p:sp>
        <p:nvSpPr>
          <p:cNvPr id="7" name="Tijdelijke aanduiding voor tekst 6">
            <a:extLst>
              <a:ext uri="{FF2B5EF4-FFF2-40B4-BE49-F238E27FC236}">
                <a16:creationId xmlns:a16="http://schemas.microsoft.com/office/drawing/2014/main" id="{35D639A7-1589-D641-AF58-F202047F31C3}"/>
              </a:ext>
            </a:extLst>
          </p:cNvPr>
          <p:cNvSpPr>
            <a:spLocks noGrp="1"/>
          </p:cNvSpPr>
          <p:nvPr>
            <p:ph type="body" sz="quarter" idx="17"/>
          </p:nvPr>
        </p:nvSpPr>
        <p:spPr/>
        <p:txBody>
          <a:bodyPr>
            <a:normAutofit fontScale="85000" lnSpcReduction="10000"/>
          </a:bodyPr>
          <a:lstStyle/>
          <a:p>
            <a:r>
              <a:rPr lang="nl-NL" dirty="0" err="1"/>
              <a:t>Emmauscollege</a:t>
            </a:r>
            <a:r>
              <a:rPr lang="nl-NL" dirty="0"/>
              <a:t> - informatica</a:t>
            </a:r>
          </a:p>
        </p:txBody>
      </p:sp>
    </p:spTree>
    <p:extLst>
      <p:ext uri="{BB962C8B-B14F-4D97-AF65-F5344CB8AC3E}">
        <p14:creationId xmlns:p14="http://schemas.microsoft.com/office/powerpoint/2010/main" val="1823424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Meer hoeveelheden</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p:txBody>
          <a:bodyPr anchor="ctr">
            <a:normAutofit/>
          </a:bodyPr>
          <a:lstStyle/>
          <a:p>
            <a:pPr marL="971550" lvl="1" indent="-430213" algn="ctr">
              <a:buNone/>
            </a:pPr>
            <a:endParaRPr lang="nl-NL" sz="3200" dirty="0"/>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10</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SPEL</a:t>
            </a:r>
          </a:p>
        </p:txBody>
      </p:sp>
    </p:spTree>
    <p:extLst>
      <p:ext uri="{BB962C8B-B14F-4D97-AF65-F5344CB8AC3E}">
        <p14:creationId xmlns:p14="http://schemas.microsoft.com/office/powerpoint/2010/main" val="291420523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F7B4A1-FF03-1742-A5DC-3A6F78932EF8}"/>
              </a:ext>
            </a:extLst>
          </p:cNvPr>
          <p:cNvSpPr>
            <a:spLocks noGrp="1"/>
          </p:cNvSpPr>
          <p:nvPr>
            <p:ph type="title"/>
          </p:nvPr>
        </p:nvSpPr>
        <p:spPr/>
        <p:txBody>
          <a:bodyPr/>
          <a:lstStyle/>
          <a:p>
            <a:r>
              <a:rPr lang="nl-NL" dirty="0"/>
              <a:t>Compressie</a:t>
            </a:r>
          </a:p>
        </p:txBody>
      </p:sp>
      <p:sp>
        <p:nvSpPr>
          <p:cNvPr id="3" name="Tijdelijke aanduiding voor inhoud 2">
            <a:extLst>
              <a:ext uri="{FF2B5EF4-FFF2-40B4-BE49-F238E27FC236}">
                <a16:creationId xmlns:a16="http://schemas.microsoft.com/office/drawing/2014/main" id="{B45B1EDC-7709-5247-B25F-CFC92BE4E1A9}"/>
              </a:ext>
            </a:extLst>
          </p:cNvPr>
          <p:cNvSpPr>
            <a:spLocks noGrp="1"/>
          </p:cNvSpPr>
          <p:nvPr>
            <p:ph idx="1"/>
          </p:nvPr>
        </p:nvSpPr>
        <p:spPr/>
        <p:txBody>
          <a:bodyPr/>
          <a:lstStyle/>
          <a:p>
            <a:pPr marL="0" indent="0">
              <a:buNone/>
            </a:pPr>
            <a:r>
              <a:rPr lang="nl-NL" dirty="0"/>
              <a:t>Je wilt een filmpje van 1 minuut opslaan</a:t>
            </a:r>
          </a:p>
          <a:p>
            <a:pPr marL="0" indent="0">
              <a:buNone/>
            </a:pPr>
            <a:r>
              <a:rPr lang="nl-NL" dirty="0"/>
              <a:t>Hoeveel MB neemt die in beslag?</a:t>
            </a:r>
          </a:p>
          <a:p>
            <a:pPr marL="0" indent="0">
              <a:buNone/>
            </a:pPr>
            <a:endParaRPr lang="nl-NL" dirty="0"/>
          </a:p>
          <a:p>
            <a:pPr marL="0" indent="0">
              <a:buNone/>
            </a:pPr>
            <a:endParaRPr lang="nl-NL" dirty="0"/>
          </a:p>
          <a:p>
            <a:endParaRPr lang="nl-NL" dirty="0"/>
          </a:p>
        </p:txBody>
      </p:sp>
      <p:sp>
        <p:nvSpPr>
          <p:cNvPr id="4" name="Tijdelijke aanduiding voor datum 3">
            <a:extLst>
              <a:ext uri="{FF2B5EF4-FFF2-40B4-BE49-F238E27FC236}">
                <a16:creationId xmlns:a16="http://schemas.microsoft.com/office/drawing/2014/main" id="{FBA1BCC9-AB81-8642-BC63-8016C5CDFE6E}"/>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3C089BF9-E34A-074F-82C9-83082548BCE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665E569-4A47-054D-A060-1FDC755FFFEA}"/>
              </a:ext>
            </a:extLst>
          </p:cNvPr>
          <p:cNvSpPr>
            <a:spLocks noGrp="1"/>
          </p:cNvSpPr>
          <p:nvPr>
            <p:ph type="sldNum" sz="quarter" idx="12"/>
          </p:nvPr>
        </p:nvSpPr>
        <p:spPr/>
        <p:txBody>
          <a:bodyPr/>
          <a:lstStyle/>
          <a:p>
            <a:fld id="{0AAEF2E2-A082-486B-BCC1-A4B8E9CF05F7}" type="slidenum">
              <a:rPr lang="nl-NL" smtClean="0"/>
              <a:t>100</a:t>
            </a:fld>
            <a:endParaRPr lang="nl-NL"/>
          </a:p>
        </p:txBody>
      </p:sp>
      <p:sp>
        <p:nvSpPr>
          <p:cNvPr id="7" name="Tijdelijke aanduiding voor tekst 6">
            <a:extLst>
              <a:ext uri="{FF2B5EF4-FFF2-40B4-BE49-F238E27FC236}">
                <a16:creationId xmlns:a16="http://schemas.microsoft.com/office/drawing/2014/main" id="{9DB591F6-0448-A846-810F-2BAFDC522D1A}"/>
              </a:ext>
            </a:extLst>
          </p:cNvPr>
          <p:cNvSpPr>
            <a:spLocks noGrp="1"/>
          </p:cNvSpPr>
          <p:nvPr>
            <p:ph type="body" sz="quarter" idx="17"/>
          </p:nvPr>
        </p:nvSpPr>
        <p:spPr/>
        <p:txBody>
          <a:bodyPr/>
          <a:lstStyle/>
          <a:p>
            <a:r>
              <a:rPr lang="nl-NL" dirty="0"/>
              <a:t>Compressie</a:t>
            </a:r>
          </a:p>
        </p:txBody>
      </p:sp>
      <p:pic>
        <p:nvPicPr>
          <p:cNvPr id="9" name="Afbeelding 8">
            <a:extLst>
              <a:ext uri="{FF2B5EF4-FFF2-40B4-BE49-F238E27FC236}">
                <a16:creationId xmlns:a16="http://schemas.microsoft.com/office/drawing/2014/main" id="{8EE740C6-BCE3-CA32-A17B-D652BA8287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6848" y="3768811"/>
            <a:ext cx="6155152" cy="3089189"/>
          </a:xfrm>
          <a:prstGeom prst="rect">
            <a:avLst/>
          </a:prstGeom>
        </p:spPr>
      </p:pic>
    </p:spTree>
    <p:extLst>
      <p:ext uri="{BB962C8B-B14F-4D97-AF65-F5344CB8AC3E}">
        <p14:creationId xmlns:p14="http://schemas.microsoft.com/office/powerpoint/2010/main" val="188359480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F7B4A1-FF03-1742-A5DC-3A6F78932EF8}"/>
              </a:ext>
            </a:extLst>
          </p:cNvPr>
          <p:cNvSpPr>
            <a:spLocks noGrp="1"/>
          </p:cNvSpPr>
          <p:nvPr>
            <p:ph type="title"/>
          </p:nvPr>
        </p:nvSpPr>
        <p:spPr/>
        <p:txBody>
          <a:bodyPr/>
          <a:lstStyle/>
          <a:p>
            <a:r>
              <a:rPr lang="nl-NL" dirty="0"/>
              <a:t>Compressie</a:t>
            </a:r>
          </a:p>
        </p:txBody>
      </p:sp>
      <p:sp>
        <p:nvSpPr>
          <p:cNvPr id="3" name="Tijdelijke aanduiding voor inhoud 2">
            <a:extLst>
              <a:ext uri="{FF2B5EF4-FFF2-40B4-BE49-F238E27FC236}">
                <a16:creationId xmlns:a16="http://schemas.microsoft.com/office/drawing/2014/main" id="{B45B1EDC-7709-5247-B25F-CFC92BE4E1A9}"/>
              </a:ext>
            </a:extLst>
          </p:cNvPr>
          <p:cNvSpPr>
            <a:spLocks noGrp="1"/>
          </p:cNvSpPr>
          <p:nvPr>
            <p:ph idx="1"/>
          </p:nvPr>
        </p:nvSpPr>
        <p:spPr/>
        <p:txBody>
          <a:bodyPr/>
          <a:lstStyle/>
          <a:p>
            <a:pPr marL="0" indent="0">
              <a:buNone/>
            </a:pPr>
            <a:r>
              <a:rPr lang="nl-NL" dirty="0"/>
              <a:t>Je wilt een filmpje van 1 minuut opslaan</a:t>
            </a:r>
          </a:p>
          <a:p>
            <a:pPr marL="0" indent="0">
              <a:buNone/>
            </a:pPr>
            <a:r>
              <a:rPr lang="nl-NL" dirty="0"/>
              <a:t>Hoeveel MB neemt die in beslag?</a:t>
            </a:r>
          </a:p>
          <a:p>
            <a:pPr marL="0" indent="0">
              <a:buNone/>
            </a:pPr>
            <a:endParaRPr lang="nl-NL" dirty="0"/>
          </a:p>
          <a:p>
            <a:pPr marL="0" indent="0">
              <a:buNone/>
            </a:pPr>
            <a:r>
              <a:rPr lang="nl-NL" dirty="0"/>
              <a:t>1080p = 1920x1080 ≈ 2.000.000 pixels -&gt; 8MB per frame</a:t>
            </a:r>
          </a:p>
          <a:p>
            <a:pPr marL="0" indent="0">
              <a:buNone/>
            </a:pPr>
            <a:endParaRPr lang="nl-NL" dirty="0"/>
          </a:p>
          <a:p>
            <a:endParaRPr lang="nl-NL" dirty="0"/>
          </a:p>
        </p:txBody>
      </p:sp>
      <p:sp>
        <p:nvSpPr>
          <p:cNvPr id="4" name="Tijdelijke aanduiding voor datum 3">
            <a:extLst>
              <a:ext uri="{FF2B5EF4-FFF2-40B4-BE49-F238E27FC236}">
                <a16:creationId xmlns:a16="http://schemas.microsoft.com/office/drawing/2014/main" id="{FBA1BCC9-AB81-8642-BC63-8016C5CDFE6E}"/>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3C089BF9-E34A-074F-82C9-83082548BCE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665E569-4A47-054D-A060-1FDC755FFFEA}"/>
              </a:ext>
            </a:extLst>
          </p:cNvPr>
          <p:cNvSpPr>
            <a:spLocks noGrp="1"/>
          </p:cNvSpPr>
          <p:nvPr>
            <p:ph type="sldNum" sz="quarter" idx="12"/>
          </p:nvPr>
        </p:nvSpPr>
        <p:spPr/>
        <p:txBody>
          <a:bodyPr/>
          <a:lstStyle/>
          <a:p>
            <a:fld id="{0AAEF2E2-A082-486B-BCC1-A4B8E9CF05F7}" type="slidenum">
              <a:rPr lang="nl-NL" smtClean="0"/>
              <a:t>101</a:t>
            </a:fld>
            <a:endParaRPr lang="nl-NL"/>
          </a:p>
        </p:txBody>
      </p:sp>
      <p:sp>
        <p:nvSpPr>
          <p:cNvPr id="7" name="Tijdelijke aanduiding voor tekst 6">
            <a:extLst>
              <a:ext uri="{FF2B5EF4-FFF2-40B4-BE49-F238E27FC236}">
                <a16:creationId xmlns:a16="http://schemas.microsoft.com/office/drawing/2014/main" id="{9DB591F6-0448-A846-810F-2BAFDC522D1A}"/>
              </a:ext>
            </a:extLst>
          </p:cNvPr>
          <p:cNvSpPr>
            <a:spLocks noGrp="1"/>
          </p:cNvSpPr>
          <p:nvPr>
            <p:ph type="body" sz="quarter" idx="17"/>
          </p:nvPr>
        </p:nvSpPr>
        <p:spPr/>
        <p:txBody>
          <a:bodyPr/>
          <a:lstStyle/>
          <a:p>
            <a:r>
              <a:rPr lang="nl-NL" dirty="0"/>
              <a:t>Compressie</a:t>
            </a:r>
          </a:p>
        </p:txBody>
      </p:sp>
      <p:pic>
        <p:nvPicPr>
          <p:cNvPr id="9" name="Afbeelding 8">
            <a:extLst>
              <a:ext uri="{FF2B5EF4-FFF2-40B4-BE49-F238E27FC236}">
                <a16:creationId xmlns:a16="http://schemas.microsoft.com/office/drawing/2014/main" id="{8EE740C6-BCE3-CA32-A17B-D652BA8287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6848" y="3768811"/>
            <a:ext cx="6155152" cy="3089189"/>
          </a:xfrm>
          <a:prstGeom prst="rect">
            <a:avLst/>
          </a:prstGeom>
        </p:spPr>
      </p:pic>
    </p:spTree>
    <p:extLst>
      <p:ext uri="{BB962C8B-B14F-4D97-AF65-F5344CB8AC3E}">
        <p14:creationId xmlns:p14="http://schemas.microsoft.com/office/powerpoint/2010/main" val="96126253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F7B4A1-FF03-1742-A5DC-3A6F78932EF8}"/>
              </a:ext>
            </a:extLst>
          </p:cNvPr>
          <p:cNvSpPr>
            <a:spLocks noGrp="1"/>
          </p:cNvSpPr>
          <p:nvPr>
            <p:ph type="title"/>
          </p:nvPr>
        </p:nvSpPr>
        <p:spPr/>
        <p:txBody>
          <a:bodyPr/>
          <a:lstStyle/>
          <a:p>
            <a:r>
              <a:rPr lang="nl-NL" dirty="0"/>
              <a:t>Compressie</a:t>
            </a:r>
          </a:p>
        </p:txBody>
      </p:sp>
      <p:sp>
        <p:nvSpPr>
          <p:cNvPr id="3" name="Tijdelijke aanduiding voor inhoud 2">
            <a:extLst>
              <a:ext uri="{FF2B5EF4-FFF2-40B4-BE49-F238E27FC236}">
                <a16:creationId xmlns:a16="http://schemas.microsoft.com/office/drawing/2014/main" id="{B45B1EDC-7709-5247-B25F-CFC92BE4E1A9}"/>
              </a:ext>
            </a:extLst>
          </p:cNvPr>
          <p:cNvSpPr>
            <a:spLocks noGrp="1"/>
          </p:cNvSpPr>
          <p:nvPr>
            <p:ph idx="1"/>
          </p:nvPr>
        </p:nvSpPr>
        <p:spPr/>
        <p:txBody>
          <a:bodyPr/>
          <a:lstStyle/>
          <a:p>
            <a:pPr marL="0" indent="0">
              <a:buNone/>
            </a:pPr>
            <a:r>
              <a:rPr lang="nl-NL" dirty="0"/>
              <a:t>Je wilt een filmpje van 1 minuut opslaan</a:t>
            </a:r>
          </a:p>
          <a:p>
            <a:pPr marL="0" indent="0">
              <a:buNone/>
            </a:pPr>
            <a:r>
              <a:rPr lang="nl-NL" dirty="0"/>
              <a:t>Hoeveel MB neemt die in beslag?</a:t>
            </a:r>
          </a:p>
          <a:p>
            <a:pPr marL="0" indent="0">
              <a:buNone/>
            </a:pPr>
            <a:endParaRPr lang="nl-NL" dirty="0"/>
          </a:p>
          <a:p>
            <a:pPr marL="0" indent="0">
              <a:buNone/>
            </a:pPr>
            <a:r>
              <a:rPr lang="nl-NL" dirty="0"/>
              <a:t>1080p = 1920x1080 ≈ 2.000.000 pixels -&gt; 6MB per frame</a:t>
            </a:r>
          </a:p>
          <a:p>
            <a:pPr marL="0" indent="0">
              <a:buNone/>
            </a:pPr>
            <a:r>
              <a:rPr lang="nl-NL" dirty="0"/>
              <a:t>Stel 30 </a:t>
            </a:r>
            <a:r>
              <a:rPr lang="nl-NL" dirty="0" err="1"/>
              <a:t>fps</a:t>
            </a:r>
            <a:r>
              <a:rPr lang="nl-NL" dirty="0"/>
              <a:t>: 30 x 6 = 180 MB per seconde</a:t>
            </a:r>
          </a:p>
          <a:p>
            <a:pPr marL="0" indent="0">
              <a:buNone/>
            </a:pPr>
            <a:endParaRPr lang="nl-NL" dirty="0"/>
          </a:p>
          <a:p>
            <a:pPr marL="0" indent="0">
              <a:buNone/>
            </a:pPr>
            <a:r>
              <a:rPr lang="nl-NL" dirty="0"/>
              <a:t>10.800 MB of 10,8 GB per minuut</a:t>
            </a:r>
          </a:p>
          <a:p>
            <a:endParaRPr lang="nl-NL" dirty="0"/>
          </a:p>
        </p:txBody>
      </p:sp>
      <p:sp>
        <p:nvSpPr>
          <p:cNvPr id="4" name="Tijdelijke aanduiding voor datum 3">
            <a:extLst>
              <a:ext uri="{FF2B5EF4-FFF2-40B4-BE49-F238E27FC236}">
                <a16:creationId xmlns:a16="http://schemas.microsoft.com/office/drawing/2014/main" id="{FBA1BCC9-AB81-8642-BC63-8016C5CDFE6E}"/>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3C089BF9-E34A-074F-82C9-83082548BCE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665E569-4A47-054D-A060-1FDC755FFFEA}"/>
              </a:ext>
            </a:extLst>
          </p:cNvPr>
          <p:cNvSpPr>
            <a:spLocks noGrp="1"/>
          </p:cNvSpPr>
          <p:nvPr>
            <p:ph type="sldNum" sz="quarter" idx="12"/>
          </p:nvPr>
        </p:nvSpPr>
        <p:spPr/>
        <p:txBody>
          <a:bodyPr/>
          <a:lstStyle/>
          <a:p>
            <a:fld id="{0AAEF2E2-A082-486B-BCC1-A4B8E9CF05F7}" type="slidenum">
              <a:rPr lang="nl-NL" smtClean="0"/>
              <a:t>102</a:t>
            </a:fld>
            <a:endParaRPr lang="nl-NL"/>
          </a:p>
        </p:txBody>
      </p:sp>
      <p:sp>
        <p:nvSpPr>
          <p:cNvPr id="7" name="Tijdelijke aanduiding voor tekst 6">
            <a:extLst>
              <a:ext uri="{FF2B5EF4-FFF2-40B4-BE49-F238E27FC236}">
                <a16:creationId xmlns:a16="http://schemas.microsoft.com/office/drawing/2014/main" id="{9DB591F6-0448-A846-810F-2BAFDC522D1A}"/>
              </a:ext>
            </a:extLst>
          </p:cNvPr>
          <p:cNvSpPr>
            <a:spLocks noGrp="1"/>
          </p:cNvSpPr>
          <p:nvPr>
            <p:ph type="body" sz="quarter" idx="17"/>
          </p:nvPr>
        </p:nvSpPr>
        <p:spPr/>
        <p:txBody>
          <a:bodyPr/>
          <a:lstStyle/>
          <a:p>
            <a:r>
              <a:rPr lang="nl-NL" dirty="0"/>
              <a:t>Compressie</a:t>
            </a:r>
          </a:p>
        </p:txBody>
      </p:sp>
      <p:pic>
        <p:nvPicPr>
          <p:cNvPr id="9" name="Afbeelding 8">
            <a:extLst>
              <a:ext uri="{FF2B5EF4-FFF2-40B4-BE49-F238E27FC236}">
                <a16:creationId xmlns:a16="http://schemas.microsoft.com/office/drawing/2014/main" id="{8EE740C6-BCE3-CA32-A17B-D652BA8287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6848" y="3768811"/>
            <a:ext cx="6155152" cy="3089189"/>
          </a:xfrm>
          <a:prstGeom prst="rect">
            <a:avLst/>
          </a:prstGeom>
        </p:spPr>
      </p:pic>
    </p:spTree>
    <p:extLst>
      <p:ext uri="{BB962C8B-B14F-4D97-AF65-F5344CB8AC3E}">
        <p14:creationId xmlns:p14="http://schemas.microsoft.com/office/powerpoint/2010/main" val="248447562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F7B4A1-FF03-1742-A5DC-3A6F78932EF8}"/>
              </a:ext>
            </a:extLst>
          </p:cNvPr>
          <p:cNvSpPr>
            <a:spLocks noGrp="1"/>
          </p:cNvSpPr>
          <p:nvPr>
            <p:ph type="title"/>
          </p:nvPr>
        </p:nvSpPr>
        <p:spPr/>
        <p:txBody>
          <a:bodyPr/>
          <a:lstStyle/>
          <a:p>
            <a:r>
              <a:rPr lang="nl-NL" dirty="0"/>
              <a:t>Compressie</a:t>
            </a:r>
          </a:p>
        </p:txBody>
      </p:sp>
      <p:sp>
        <p:nvSpPr>
          <p:cNvPr id="3" name="Tijdelijke aanduiding voor inhoud 2">
            <a:extLst>
              <a:ext uri="{FF2B5EF4-FFF2-40B4-BE49-F238E27FC236}">
                <a16:creationId xmlns:a16="http://schemas.microsoft.com/office/drawing/2014/main" id="{B45B1EDC-7709-5247-B25F-CFC92BE4E1A9}"/>
              </a:ext>
            </a:extLst>
          </p:cNvPr>
          <p:cNvSpPr>
            <a:spLocks noGrp="1"/>
          </p:cNvSpPr>
          <p:nvPr>
            <p:ph idx="1"/>
          </p:nvPr>
        </p:nvSpPr>
        <p:spPr/>
        <p:txBody>
          <a:bodyPr/>
          <a:lstStyle/>
          <a:p>
            <a:pPr marL="0" indent="0">
              <a:buNone/>
            </a:pPr>
            <a:r>
              <a:rPr lang="nl-NL" dirty="0"/>
              <a:t>Veel informatie is te groot voor opslag of overdracht in een eenvoudig formaat. Daarom: compressie</a:t>
            </a:r>
          </a:p>
          <a:p>
            <a:pPr marL="0" indent="0">
              <a:buNone/>
            </a:pPr>
            <a:endParaRPr lang="nl-NL" dirty="0"/>
          </a:p>
          <a:p>
            <a:pPr marL="0" indent="0">
              <a:buNone/>
            </a:pPr>
            <a:endParaRPr lang="nl-NL" dirty="0"/>
          </a:p>
          <a:p>
            <a:endParaRPr lang="nl-NL" dirty="0"/>
          </a:p>
        </p:txBody>
      </p:sp>
      <p:sp>
        <p:nvSpPr>
          <p:cNvPr id="4" name="Tijdelijke aanduiding voor datum 3">
            <a:extLst>
              <a:ext uri="{FF2B5EF4-FFF2-40B4-BE49-F238E27FC236}">
                <a16:creationId xmlns:a16="http://schemas.microsoft.com/office/drawing/2014/main" id="{FBA1BCC9-AB81-8642-BC63-8016C5CDFE6E}"/>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3C089BF9-E34A-074F-82C9-83082548BCE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665E569-4A47-054D-A060-1FDC755FFFEA}"/>
              </a:ext>
            </a:extLst>
          </p:cNvPr>
          <p:cNvSpPr>
            <a:spLocks noGrp="1"/>
          </p:cNvSpPr>
          <p:nvPr>
            <p:ph type="sldNum" sz="quarter" idx="12"/>
          </p:nvPr>
        </p:nvSpPr>
        <p:spPr/>
        <p:txBody>
          <a:bodyPr/>
          <a:lstStyle/>
          <a:p>
            <a:fld id="{0AAEF2E2-A082-486B-BCC1-A4B8E9CF05F7}" type="slidenum">
              <a:rPr lang="nl-NL" smtClean="0"/>
              <a:t>103</a:t>
            </a:fld>
            <a:endParaRPr lang="nl-NL"/>
          </a:p>
        </p:txBody>
      </p:sp>
      <p:sp>
        <p:nvSpPr>
          <p:cNvPr id="7" name="Tijdelijke aanduiding voor tekst 6">
            <a:extLst>
              <a:ext uri="{FF2B5EF4-FFF2-40B4-BE49-F238E27FC236}">
                <a16:creationId xmlns:a16="http://schemas.microsoft.com/office/drawing/2014/main" id="{9DB591F6-0448-A846-810F-2BAFDC522D1A}"/>
              </a:ext>
            </a:extLst>
          </p:cNvPr>
          <p:cNvSpPr>
            <a:spLocks noGrp="1"/>
          </p:cNvSpPr>
          <p:nvPr>
            <p:ph type="body" sz="quarter" idx="17"/>
          </p:nvPr>
        </p:nvSpPr>
        <p:spPr/>
        <p:txBody>
          <a:bodyPr/>
          <a:lstStyle/>
          <a:p>
            <a:r>
              <a:rPr lang="nl-NL" dirty="0"/>
              <a:t>Compressie</a:t>
            </a:r>
          </a:p>
        </p:txBody>
      </p:sp>
    </p:spTree>
    <p:extLst>
      <p:ext uri="{BB962C8B-B14F-4D97-AF65-F5344CB8AC3E}">
        <p14:creationId xmlns:p14="http://schemas.microsoft.com/office/powerpoint/2010/main" val="124284460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F7B4A1-FF03-1742-A5DC-3A6F78932EF8}"/>
              </a:ext>
            </a:extLst>
          </p:cNvPr>
          <p:cNvSpPr>
            <a:spLocks noGrp="1"/>
          </p:cNvSpPr>
          <p:nvPr>
            <p:ph type="title"/>
          </p:nvPr>
        </p:nvSpPr>
        <p:spPr/>
        <p:txBody>
          <a:bodyPr/>
          <a:lstStyle/>
          <a:p>
            <a:r>
              <a:rPr lang="nl-NL" dirty="0"/>
              <a:t>Wat is compressie</a:t>
            </a:r>
          </a:p>
        </p:txBody>
      </p:sp>
      <p:sp>
        <p:nvSpPr>
          <p:cNvPr id="3" name="Tijdelijke aanduiding voor inhoud 2">
            <a:extLst>
              <a:ext uri="{FF2B5EF4-FFF2-40B4-BE49-F238E27FC236}">
                <a16:creationId xmlns:a16="http://schemas.microsoft.com/office/drawing/2014/main" id="{B45B1EDC-7709-5247-B25F-CFC92BE4E1A9}"/>
              </a:ext>
            </a:extLst>
          </p:cNvPr>
          <p:cNvSpPr>
            <a:spLocks noGrp="1"/>
          </p:cNvSpPr>
          <p:nvPr>
            <p:ph idx="1"/>
          </p:nvPr>
        </p:nvSpPr>
        <p:spPr/>
        <p:txBody>
          <a:bodyPr/>
          <a:lstStyle/>
          <a:p>
            <a:pPr marL="0" indent="0">
              <a:buNone/>
            </a:pPr>
            <a:r>
              <a:rPr lang="nl-NL" b="1" u="sng" dirty="0"/>
              <a:t>Compressie</a:t>
            </a:r>
            <a:r>
              <a:rPr lang="nl-NL" dirty="0"/>
              <a:t> is het omzetten van informatie in een formaat dat minder bits nodig heeft.</a:t>
            </a:r>
          </a:p>
          <a:p>
            <a:pPr marL="0" indent="0">
              <a:buNone/>
            </a:pPr>
            <a:endParaRPr lang="nl-NL" dirty="0"/>
          </a:p>
          <a:p>
            <a:pPr marL="0" indent="0">
              <a:buNone/>
            </a:pPr>
            <a:r>
              <a:rPr lang="nl-NL" dirty="0"/>
              <a:t>2 soorten compressie</a:t>
            </a:r>
          </a:p>
          <a:p>
            <a:r>
              <a:rPr lang="nl-NL" b="1" dirty="0" err="1"/>
              <a:t>Lossless</a:t>
            </a:r>
            <a:r>
              <a:rPr lang="nl-NL" dirty="0"/>
              <a:t> (NL: </a:t>
            </a:r>
            <a:r>
              <a:rPr lang="nl-NL" dirty="0" err="1"/>
              <a:t>verliesloos</a:t>
            </a:r>
            <a:r>
              <a:rPr lang="nl-NL" dirty="0"/>
              <a:t>) = zonder verlies van informatie</a:t>
            </a:r>
          </a:p>
          <a:p>
            <a:r>
              <a:rPr lang="nl-NL" b="1" dirty="0" err="1"/>
              <a:t>Lossy</a:t>
            </a:r>
            <a:r>
              <a:rPr lang="nl-NL" dirty="0"/>
              <a:t> (NL: niet-</a:t>
            </a:r>
            <a:r>
              <a:rPr lang="nl-NL" dirty="0" err="1"/>
              <a:t>verliesloos</a:t>
            </a:r>
            <a:r>
              <a:rPr lang="nl-NL" dirty="0"/>
              <a:t>) = met verlies van informatie</a:t>
            </a:r>
          </a:p>
          <a:p>
            <a:endParaRPr lang="nl-NL" dirty="0"/>
          </a:p>
        </p:txBody>
      </p:sp>
      <p:sp>
        <p:nvSpPr>
          <p:cNvPr id="4" name="Tijdelijke aanduiding voor datum 3">
            <a:extLst>
              <a:ext uri="{FF2B5EF4-FFF2-40B4-BE49-F238E27FC236}">
                <a16:creationId xmlns:a16="http://schemas.microsoft.com/office/drawing/2014/main" id="{FBA1BCC9-AB81-8642-BC63-8016C5CDFE6E}"/>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3C089BF9-E34A-074F-82C9-83082548BCE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665E569-4A47-054D-A060-1FDC755FFFEA}"/>
              </a:ext>
            </a:extLst>
          </p:cNvPr>
          <p:cNvSpPr>
            <a:spLocks noGrp="1"/>
          </p:cNvSpPr>
          <p:nvPr>
            <p:ph type="sldNum" sz="quarter" idx="12"/>
          </p:nvPr>
        </p:nvSpPr>
        <p:spPr/>
        <p:txBody>
          <a:bodyPr/>
          <a:lstStyle/>
          <a:p>
            <a:fld id="{0AAEF2E2-A082-486B-BCC1-A4B8E9CF05F7}" type="slidenum">
              <a:rPr lang="nl-NL" smtClean="0"/>
              <a:t>104</a:t>
            </a:fld>
            <a:endParaRPr lang="nl-NL"/>
          </a:p>
        </p:txBody>
      </p:sp>
      <p:sp>
        <p:nvSpPr>
          <p:cNvPr id="7" name="Tijdelijke aanduiding voor tekst 6">
            <a:extLst>
              <a:ext uri="{FF2B5EF4-FFF2-40B4-BE49-F238E27FC236}">
                <a16:creationId xmlns:a16="http://schemas.microsoft.com/office/drawing/2014/main" id="{9DB591F6-0448-A846-810F-2BAFDC522D1A}"/>
              </a:ext>
            </a:extLst>
          </p:cNvPr>
          <p:cNvSpPr>
            <a:spLocks noGrp="1"/>
          </p:cNvSpPr>
          <p:nvPr>
            <p:ph type="body" sz="quarter" idx="17"/>
          </p:nvPr>
        </p:nvSpPr>
        <p:spPr/>
        <p:txBody>
          <a:bodyPr/>
          <a:lstStyle/>
          <a:p>
            <a:r>
              <a:rPr lang="nl-NL" dirty="0"/>
              <a:t>Compressie</a:t>
            </a:r>
          </a:p>
        </p:txBody>
      </p:sp>
    </p:spTree>
    <p:extLst>
      <p:ext uri="{BB962C8B-B14F-4D97-AF65-F5344CB8AC3E}">
        <p14:creationId xmlns:p14="http://schemas.microsoft.com/office/powerpoint/2010/main" val="287862487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F7B4A1-FF03-1742-A5DC-3A6F78932EF8}"/>
              </a:ext>
            </a:extLst>
          </p:cNvPr>
          <p:cNvSpPr>
            <a:spLocks noGrp="1"/>
          </p:cNvSpPr>
          <p:nvPr>
            <p:ph type="title"/>
          </p:nvPr>
        </p:nvSpPr>
        <p:spPr/>
        <p:txBody>
          <a:bodyPr/>
          <a:lstStyle/>
          <a:p>
            <a:r>
              <a:rPr lang="nl-NL" dirty="0" err="1"/>
              <a:t>Lossless</a:t>
            </a:r>
            <a:r>
              <a:rPr lang="nl-NL" dirty="0"/>
              <a:t> compressie</a:t>
            </a:r>
          </a:p>
        </p:txBody>
      </p:sp>
      <p:sp>
        <p:nvSpPr>
          <p:cNvPr id="3" name="Tijdelijke aanduiding voor inhoud 2">
            <a:extLst>
              <a:ext uri="{FF2B5EF4-FFF2-40B4-BE49-F238E27FC236}">
                <a16:creationId xmlns:a16="http://schemas.microsoft.com/office/drawing/2014/main" id="{B45B1EDC-7709-5247-B25F-CFC92BE4E1A9}"/>
              </a:ext>
            </a:extLst>
          </p:cNvPr>
          <p:cNvSpPr>
            <a:spLocks noGrp="1"/>
          </p:cNvSpPr>
          <p:nvPr>
            <p:ph idx="1"/>
          </p:nvPr>
        </p:nvSpPr>
        <p:spPr/>
        <p:txBody>
          <a:bodyPr/>
          <a:lstStyle/>
          <a:p>
            <a:r>
              <a:rPr lang="nl-NL" dirty="0"/>
              <a:t>Eenvoudig voorbeeld met tekst: Huffman compressie</a:t>
            </a:r>
          </a:p>
        </p:txBody>
      </p:sp>
      <p:sp>
        <p:nvSpPr>
          <p:cNvPr id="4" name="Tijdelijke aanduiding voor datum 3">
            <a:extLst>
              <a:ext uri="{FF2B5EF4-FFF2-40B4-BE49-F238E27FC236}">
                <a16:creationId xmlns:a16="http://schemas.microsoft.com/office/drawing/2014/main" id="{FBA1BCC9-AB81-8642-BC63-8016C5CDFE6E}"/>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3C089BF9-E34A-074F-82C9-83082548BCE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665E569-4A47-054D-A060-1FDC755FFFEA}"/>
              </a:ext>
            </a:extLst>
          </p:cNvPr>
          <p:cNvSpPr>
            <a:spLocks noGrp="1"/>
          </p:cNvSpPr>
          <p:nvPr>
            <p:ph type="sldNum" sz="quarter" idx="12"/>
          </p:nvPr>
        </p:nvSpPr>
        <p:spPr/>
        <p:txBody>
          <a:bodyPr/>
          <a:lstStyle/>
          <a:p>
            <a:fld id="{0AAEF2E2-A082-486B-BCC1-A4B8E9CF05F7}" type="slidenum">
              <a:rPr lang="nl-NL" smtClean="0"/>
              <a:t>105</a:t>
            </a:fld>
            <a:endParaRPr lang="nl-NL"/>
          </a:p>
        </p:txBody>
      </p:sp>
      <p:sp>
        <p:nvSpPr>
          <p:cNvPr id="7" name="Tijdelijke aanduiding voor tekst 6">
            <a:extLst>
              <a:ext uri="{FF2B5EF4-FFF2-40B4-BE49-F238E27FC236}">
                <a16:creationId xmlns:a16="http://schemas.microsoft.com/office/drawing/2014/main" id="{9DB591F6-0448-A846-810F-2BAFDC522D1A}"/>
              </a:ext>
            </a:extLst>
          </p:cNvPr>
          <p:cNvSpPr>
            <a:spLocks noGrp="1"/>
          </p:cNvSpPr>
          <p:nvPr>
            <p:ph type="body" sz="quarter" idx="17"/>
          </p:nvPr>
        </p:nvSpPr>
        <p:spPr/>
        <p:txBody>
          <a:bodyPr/>
          <a:lstStyle/>
          <a:p>
            <a:r>
              <a:rPr lang="nl-NL" dirty="0"/>
              <a:t>Compressie</a:t>
            </a:r>
          </a:p>
        </p:txBody>
      </p:sp>
    </p:spTree>
    <p:extLst>
      <p:ext uri="{BB962C8B-B14F-4D97-AF65-F5344CB8AC3E}">
        <p14:creationId xmlns:p14="http://schemas.microsoft.com/office/powerpoint/2010/main" val="391667560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F7B4A1-FF03-1742-A5DC-3A6F78932EF8}"/>
              </a:ext>
            </a:extLst>
          </p:cNvPr>
          <p:cNvSpPr>
            <a:spLocks noGrp="1"/>
          </p:cNvSpPr>
          <p:nvPr>
            <p:ph type="title"/>
          </p:nvPr>
        </p:nvSpPr>
        <p:spPr/>
        <p:txBody>
          <a:bodyPr/>
          <a:lstStyle/>
          <a:p>
            <a:r>
              <a:rPr lang="nl-NL" dirty="0" err="1"/>
              <a:t>Lossless</a:t>
            </a:r>
            <a:r>
              <a:rPr lang="nl-NL" dirty="0"/>
              <a:t> compressie</a:t>
            </a:r>
          </a:p>
        </p:txBody>
      </p:sp>
      <p:sp>
        <p:nvSpPr>
          <p:cNvPr id="3" name="Tijdelijke aanduiding voor inhoud 2">
            <a:extLst>
              <a:ext uri="{FF2B5EF4-FFF2-40B4-BE49-F238E27FC236}">
                <a16:creationId xmlns:a16="http://schemas.microsoft.com/office/drawing/2014/main" id="{B45B1EDC-7709-5247-B25F-CFC92BE4E1A9}"/>
              </a:ext>
            </a:extLst>
          </p:cNvPr>
          <p:cNvSpPr>
            <a:spLocks noGrp="1"/>
          </p:cNvSpPr>
          <p:nvPr>
            <p:ph idx="1"/>
          </p:nvPr>
        </p:nvSpPr>
        <p:spPr/>
        <p:txBody>
          <a:bodyPr/>
          <a:lstStyle/>
          <a:p>
            <a:r>
              <a:rPr lang="nl-NL" dirty="0"/>
              <a:t>Eenvoudig voorbeeld met tekst: Huffman compressie</a:t>
            </a:r>
          </a:p>
          <a:p>
            <a:endParaRPr lang="nl-NL" dirty="0"/>
          </a:p>
          <a:p>
            <a:r>
              <a:rPr lang="nl-NL" dirty="0"/>
              <a:t>“</a:t>
            </a:r>
            <a:r>
              <a:rPr lang="nl-NL" dirty="0" err="1"/>
              <a:t>emmauscollege</a:t>
            </a:r>
            <a:r>
              <a:rPr lang="nl-NL" dirty="0"/>
              <a:t>”</a:t>
            </a:r>
          </a:p>
          <a:p>
            <a:endParaRPr lang="nl-NL" dirty="0"/>
          </a:p>
          <a:p>
            <a:endParaRPr lang="nl-NL" dirty="0"/>
          </a:p>
          <a:p>
            <a:endParaRPr lang="nl-NL" dirty="0"/>
          </a:p>
          <a:p>
            <a:endParaRPr lang="nl-NL" dirty="0"/>
          </a:p>
          <a:p>
            <a:endParaRPr lang="nl-NL" dirty="0"/>
          </a:p>
        </p:txBody>
      </p:sp>
      <p:sp>
        <p:nvSpPr>
          <p:cNvPr id="4" name="Tijdelijke aanduiding voor datum 3">
            <a:extLst>
              <a:ext uri="{FF2B5EF4-FFF2-40B4-BE49-F238E27FC236}">
                <a16:creationId xmlns:a16="http://schemas.microsoft.com/office/drawing/2014/main" id="{FBA1BCC9-AB81-8642-BC63-8016C5CDFE6E}"/>
              </a:ext>
            </a:extLst>
          </p:cNvPr>
          <p:cNvSpPr>
            <a:spLocks noGrp="1"/>
          </p:cNvSpPr>
          <p:nvPr>
            <p:ph type="dt" sz="half" idx="10"/>
          </p:nvPr>
        </p:nvSpPr>
        <p:spPr/>
        <p:txBody>
          <a:bodyPr/>
          <a:lstStyle/>
          <a:p>
            <a:fld id="{8A2B1B6E-020F-4C7F-82FA-49ECBF11F84B}" type="datetime1">
              <a:rPr lang="nl-NL" smtClean="0"/>
              <a:t>09-12-2022</a:t>
            </a:fld>
            <a:endParaRPr lang="nl-NL"/>
          </a:p>
        </p:txBody>
      </p:sp>
      <p:sp>
        <p:nvSpPr>
          <p:cNvPr id="5" name="Tijdelijke aanduiding voor voettekst 4">
            <a:extLst>
              <a:ext uri="{FF2B5EF4-FFF2-40B4-BE49-F238E27FC236}">
                <a16:creationId xmlns:a16="http://schemas.microsoft.com/office/drawing/2014/main" id="{3C089BF9-E34A-074F-82C9-83082548BCE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665E569-4A47-054D-A060-1FDC755FFFEA}"/>
              </a:ext>
            </a:extLst>
          </p:cNvPr>
          <p:cNvSpPr>
            <a:spLocks noGrp="1"/>
          </p:cNvSpPr>
          <p:nvPr>
            <p:ph type="sldNum" sz="quarter" idx="12"/>
          </p:nvPr>
        </p:nvSpPr>
        <p:spPr/>
        <p:txBody>
          <a:bodyPr/>
          <a:lstStyle/>
          <a:p>
            <a:fld id="{0AAEF2E2-A082-486B-BCC1-A4B8E9CF05F7}" type="slidenum">
              <a:rPr lang="nl-NL" smtClean="0"/>
              <a:t>106</a:t>
            </a:fld>
            <a:endParaRPr lang="nl-NL"/>
          </a:p>
        </p:txBody>
      </p:sp>
      <p:sp>
        <p:nvSpPr>
          <p:cNvPr id="7" name="Tijdelijke aanduiding voor tekst 6">
            <a:extLst>
              <a:ext uri="{FF2B5EF4-FFF2-40B4-BE49-F238E27FC236}">
                <a16:creationId xmlns:a16="http://schemas.microsoft.com/office/drawing/2014/main" id="{9DB591F6-0448-A846-810F-2BAFDC522D1A}"/>
              </a:ext>
            </a:extLst>
          </p:cNvPr>
          <p:cNvSpPr>
            <a:spLocks noGrp="1"/>
          </p:cNvSpPr>
          <p:nvPr>
            <p:ph type="body" sz="quarter" idx="17"/>
          </p:nvPr>
        </p:nvSpPr>
        <p:spPr/>
        <p:txBody>
          <a:bodyPr/>
          <a:lstStyle/>
          <a:p>
            <a:r>
              <a:rPr lang="nl-NL" dirty="0"/>
              <a:t>Compressie</a:t>
            </a:r>
          </a:p>
        </p:txBody>
      </p:sp>
      <p:graphicFrame>
        <p:nvGraphicFramePr>
          <p:cNvPr id="8" name="Tabel 8">
            <a:extLst>
              <a:ext uri="{FF2B5EF4-FFF2-40B4-BE49-F238E27FC236}">
                <a16:creationId xmlns:a16="http://schemas.microsoft.com/office/drawing/2014/main" id="{AEA665B6-CD14-EE79-A3A0-9DA9B933890C}"/>
              </a:ext>
            </a:extLst>
          </p:cNvPr>
          <p:cNvGraphicFramePr>
            <a:graphicFrameLocks noGrp="1"/>
          </p:cNvGraphicFramePr>
          <p:nvPr>
            <p:extLst>
              <p:ext uri="{D42A27DB-BD31-4B8C-83A1-F6EECF244321}">
                <p14:modId xmlns:p14="http://schemas.microsoft.com/office/powerpoint/2010/main" val="1614904383"/>
              </p:ext>
            </p:extLst>
          </p:nvPr>
        </p:nvGraphicFramePr>
        <p:xfrm>
          <a:off x="1526046" y="2872740"/>
          <a:ext cx="10665954" cy="1112520"/>
        </p:xfrm>
        <a:graphic>
          <a:graphicData uri="http://schemas.openxmlformats.org/drawingml/2006/table">
            <a:tbl>
              <a:tblPr firstRow="1" bandRow="1">
                <a:tableStyleId>{5C22544A-7EE6-4342-B048-85BDC9FD1C3A}</a:tableStyleId>
              </a:tblPr>
              <a:tblGrid>
                <a:gridCol w="820458">
                  <a:extLst>
                    <a:ext uri="{9D8B030D-6E8A-4147-A177-3AD203B41FA5}">
                      <a16:colId xmlns:a16="http://schemas.microsoft.com/office/drawing/2014/main" val="4123326163"/>
                    </a:ext>
                  </a:extLst>
                </a:gridCol>
                <a:gridCol w="820458">
                  <a:extLst>
                    <a:ext uri="{9D8B030D-6E8A-4147-A177-3AD203B41FA5}">
                      <a16:colId xmlns:a16="http://schemas.microsoft.com/office/drawing/2014/main" val="2785511672"/>
                    </a:ext>
                  </a:extLst>
                </a:gridCol>
                <a:gridCol w="820458">
                  <a:extLst>
                    <a:ext uri="{9D8B030D-6E8A-4147-A177-3AD203B41FA5}">
                      <a16:colId xmlns:a16="http://schemas.microsoft.com/office/drawing/2014/main" val="3849794768"/>
                    </a:ext>
                  </a:extLst>
                </a:gridCol>
                <a:gridCol w="820458">
                  <a:extLst>
                    <a:ext uri="{9D8B030D-6E8A-4147-A177-3AD203B41FA5}">
                      <a16:colId xmlns:a16="http://schemas.microsoft.com/office/drawing/2014/main" val="1164989597"/>
                    </a:ext>
                  </a:extLst>
                </a:gridCol>
                <a:gridCol w="820458">
                  <a:extLst>
                    <a:ext uri="{9D8B030D-6E8A-4147-A177-3AD203B41FA5}">
                      <a16:colId xmlns:a16="http://schemas.microsoft.com/office/drawing/2014/main" val="2843479228"/>
                    </a:ext>
                  </a:extLst>
                </a:gridCol>
                <a:gridCol w="820458">
                  <a:extLst>
                    <a:ext uri="{9D8B030D-6E8A-4147-A177-3AD203B41FA5}">
                      <a16:colId xmlns:a16="http://schemas.microsoft.com/office/drawing/2014/main" val="2956458935"/>
                    </a:ext>
                  </a:extLst>
                </a:gridCol>
                <a:gridCol w="820458">
                  <a:extLst>
                    <a:ext uri="{9D8B030D-6E8A-4147-A177-3AD203B41FA5}">
                      <a16:colId xmlns:a16="http://schemas.microsoft.com/office/drawing/2014/main" val="4150474684"/>
                    </a:ext>
                  </a:extLst>
                </a:gridCol>
                <a:gridCol w="820458">
                  <a:extLst>
                    <a:ext uri="{9D8B030D-6E8A-4147-A177-3AD203B41FA5}">
                      <a16:colId xmlns:a16="http://schemas.microsoft.com/office/drawing/2014/main" val="2431797309"/>
                    </a:ext>
                  </a:extLst>
                </a:gridCol>
                <a:gridCol w="820458">
                  <a:extLst>
                    <a:ext uri="{9D8B030D-6E8A-4147-A177-3AD203B41FA5}">
                      <a16:colId xmlns:a16="http://schemas.microsoft.com/office/drawing/2014/main" val="3354462681"/>
                    </a:ext>
                  </a:extLst>
                </a:gridCol>
                <a:gridCol w="820458">
                  <a:extLst>
                    <a:ext uri="{9D8B030D-6E8A-4147-A177-3AD203B41FA5}">
                      <a16:colId xmlns:a16="http://schemas.microsoft.com/office/drawing/2014/main" val="3052271744"/>
                    </a:ext>
                  </a:extLst>
                </a:gridCol>
                <a:gridCol w="820458">
                  <a:extLst>
                    <a:ext uri="{9D8B030D-6E8A-4147-A177-3AD203B41FA5}">
                      <a16:colId xmlns:a16="http://schemas.microsoft.com/office/drawing/2014/main" val="1890478774"/>
                    </a:ext>
                  </a:extLst>
                </a:gridCol>
                <a:gridCol w="820458">
                  <a:extLst>
                    <a:ext uri="{9D8B030D-6E8A-4147-A177-3AD203B41FA5}">
                      <a16:colId xmlns:a16="http://schemas.microsoft.com/office/drawing/2014/main" val="616553587"/>
                    </a:ext>
                  </a:extLst>
                </a:gridCol>
                <a:gridCol w="820458">
                  <a:extLst>
                    <a:ext uri="{9D8B030D-6E8A-4147-A177-3AD203B41FA5}">
                      <a16:colId xmlns:a16="http://schemas.microsoft.com/office/drawing/2014/main" val="3779330638"/>
                    </a:ext>
                  </a:extLst>
                </a:gridCol>
              </a:tblGrid>
              <a:tr h="370840">
                <a:tc>
                  <a:txBody>
                    <a:bodyPr/>
                    <a:lstStyle/>
                    <a:p>
                      <a:pPr algn="ctr"/>
                      <a:r>
                        <a:rPr lang="nl-NL" dirty="0"/>
                        <a:t>e</a:t>
                      </a:r>
                    </a:p>
                  </a:txBody>
                  <a:tcPr/>
                </a:tc>
                <a:tc>
                  <a:txBody>
                    <a:bodyPr/>
                    <a:lstStyle/>
                    <a:p>
                      <a:pPr algn="ctr"/>
                      <a:r>
                        <a:rPr lang="nl-NL" dirty="0"/>
                        <a:t>m</a:t>
                      </a:r>
                    </a:p>
                  </a:txBody>
                  <a:tcPr/>
                </a:tc>
                <a:tc>
                  <a:txBody>
                    <a:bodyPr/>
                    <a:lstStyle/>
                    <a:p>
                      <a:pPr algn="ctr"/>
                      <a:r>
                        <a:rPr lang="nl-NL" dirty="0"/>
                        <a:t>m</a:t>
                      </a:r>
                    </a:p>
                  </a:txBody>
                  <a:tcPr/>
                </a:tc>
                <a:tc>
                  <a:txBody>
                    <a:bodyPr/>
                    <a:lstStyle/>
                    <a:p>
                      <a:pPr algn="ctr"/>
                      <a:r>
                        <a:rPr lang="nl-NL" dirty="0"/>
                        <a:t>a</a:t>
                      </a:r>
                    </a:p>
                  </a:txBody>
                  <a:tcPr/>
                </a:tc>
                <a:tc>
                  <a:txBody>
                    <a:bodyPr/>
                    <a:lstStyle/>
                    <a:p>
                      <a:pPr algn="ctr"/>
                      <a:r>
                        <a:rPr lang="nl-NL" dirty="0"/>
                        <a:t>u</a:t>
                      </a:r>
                    </a:p>
                  </a:txBody>
                  <a:tcPr/>
                </a:tc>
                <a:tc>
                  <a:txBody>
                    <a:bodyPr/>
                    <a:lstStyle/>
                    <a:p>
                      <a:pPr algn="ctr"/>
                      <a:r>
                        <a:rPr lang="nl-NL" dirty="0"/>
                        <a:t>s</a:t>
                      </a:r>
                    </a:p>
                  </a:txBody>
                  <a:tcPr/>
                </a:tc>
                <a:tc>
                  <a:txBody>
                    <a:bodyPr/>
                    <a:lstStyle/>
                    <a:p>
                      <a:pPr algn="ctr"/>
                      <a:r>
                        <a:rPr lang="nl-NL" dirty="0"/>
                        <a:t>c</a:t>
                      </a:r>
                    </a:p>
                  </a:txBody>
                  <a:tcPr/>
                </a:tc>
                <a:tc>
                  <a:txBody>
                    <a:bodyPr/>
                    <a:lstStyle/>
                    <a:p>
                      <a:pPr algn="ctr"/>
                      <a:r>
                        <a:rPr lang="nl-NL" dirty="0"/>
                        <a:t>o</a:t>
                      </a:r>
                    </a:p>
                  </a:txBody>
                  <a:tcPr/>
                </a:tc>
                <a:tc>
                  <a:txBody>
                    <a:bodyPr/>
                    <a:lstStyle/>
                    <a:p>
                      <a:pPr algn="ctr"/>
                      <a:r>
                        <a:rPr lang="nl-NL" dirty="0"/>
                        <a:t>l</a:t>
                      </a:r>
                    </a:p>
                  </a:txBody>
                  <a:tcPr/>
                </a:tc>
                <a:tc>
                  <a:txBody>
                    <a:bodyPr/>
                    <a:lstStyle/>
                    <a:p>
                      <a:pPr algn="ctr"/>
                      <a:r>
                        <a:rPr lang="nl-NL" dirty="0"/>
                        <a:t>l</a:t>
                      </a:r>
                    </a:p>
                  </a:txBody>
                  <a:tcPr/>
                </a:tc>
                <a:tc>
                  <a:txBody>
                    <a:bodyPr/>
                    <a:lstStyle/>
                    <a:p>
                      <a:pPr algn="ctr"/>
                      <a:r>
                        <a:rPr lang="nl-NL" dirty="0"/>
                        <a:t>e</a:t>
                      </a:r>
                    </a:p>
                  </a:txBody>
                  <a:tcPr/>
                </a:tc>
                <a:tc>
                  <a:txBody>
                    <a:bodyPr/>
                    <a:lstStyle/>
                    <a:p>
                      <a:pPr algn="ctr"/>
                      <a:r>
                        <a:rPr lang="nl-NL" dirty="0"/>
                        <a:t>g</a:t>
                      </a:r>
                    </a:p>
                  </a:txBody>
                  <a:tcPr/>
                </a:tc>
                <a:tc>
                  <a:txBody>
                    <a:bodyPr/>
                    <a:lstStyle/>
                    <a:p>
                      <a:pPr algn="ctr"/>
                      <a:r>
                        <a:rPr lang="nl-NL" dirty="0"/>
                        <a:t>e</a:t>
                      </a:r>
                    </a:p>
                  </a:txBody>
                  <a:tcPr/>
                </a:tc>
                <a:extLst>
                  <a:ext uri="{0D108BD9-81ED-4DB2-BD59-A6C34878D82A}">
                    <a16:rowId xmlns:a16="http://schemas.microsoft.com/office/drawing/2014/main" val="536941404"/>
                  </a:ext>
                </a:extLst>
              </a:tr>
              <a:tr h="370840">
                <a:tc>
                  <a:txBody>
                    <a:bodyPr/>
                    <a:lstStyle/>
                    <a:p>
                      <a:pPr algn="ctr"/>
                      <a:r>
                        <a:rPr lang="nl-NL" dirty="0"/>
                        <a:t>65</a:t>
                      </a:r>
                    </a:p>
                  </a:txBody>
                  <a:tcPr/>
                </a:tc>
                <a:tc>
                  <a:txBody>
                    <a:bodyPr/>
                    <a:lstStyle/>
                    <a:p>
                      <a:pPr algn="ctr"/>
                      <a:r>
                        <a:rPr lang="nl-NL" dirty="0"/>
                        <a:t>6D</a:t>
                      </a:r>
                    </a:p>
                  </a:txBody>
                  <a:tcPr/>
                </a:tc>
                <a:tc>
                  <a:txBody>
                    <a:bodyPr/>
                    <a:lstStyle/>
                    <a:p>
                      <a:pPr algn="ctr"/>
                      <a:r>
                        <a:rPr lang="nl-NL" dirty="0"/>
                        <a:t>6D</a:t>
                      </a:r>
                    </a:p>
                  </a:txBody>
                  <a:tcPr/>
                </a:tc>
                <a:tc>
                  <a:txBody>
                    <a:bodyPr/>
                    <a:lstStyle/>
                    <a:p>
                      <a:pPr algn="ctr"/>
                      <a:r>
                        <a:rPr lang="nl-NL" dirty="0"/>
                        <a:t>61</a:t>
                      </a:r>
                    </a:p>
                  </a:txBody>
                  <a:tcPr/>
                </a:tc>
                <a:tc>
                  <a:txBody>
                    <a:bodyPr/>
                    <a:lstStyle/>
                    <a:p>
                      <a:pPr algn="ctr"/>
                      <a:r>
                        <a:rPr lang="nl-NL" dirty="0"/>
                        <a:t>75</a:t>
                      </a:r>
                    </a:p>
                  </a:txBody>
                  <a:tcPr/>
                </a:tc>
                <a:tc>
                  <a:txBody>
                    <a:bodyPr/>
                    <a:lstStyle/>
                    <a:p>
                      <a:pPr algn="ctr"/>
                      <a:r>
                        <a:rPr lang="nl-NL" dirty="0"/>
                        <a:t>73</a:t>
                      </a:r>
                    </a:p>
                  </a:txBody>
                  <a:tcPr/>
                </a:tc>
                <a:tc>
                  <a:txBody>
                    <a:bodyPr/>
                    <a:lstStyle/>
                    <a:p>
                      <a:pPr algn="ctr"/>
                      <a:r>
                        <a:rPr lang="nl-NL" dirty="0"/>
                        <a:t>63</a:t>
                      </a:r>
                    </a:p>
                  </a:txBody>
                  <a:tcPr/>
                </a:tc>
                <a:tc>
                  <a:txBody>
                    <a:bodyPr/>
                    <a:lstStyle/>
                    <a:p>
                      <a:pPr algn="ctr"/>
                      <a:r>
                        <a:rPr lang="nl-NL" dirty="0"/>
                        <a:t>6F</a:t>
                      </a:r>
                    </a:p>
                  </a:txBody>
                  <a:tcPr/>
                </a:tc>
                <a:tc>
                  <a:txBody>
                    <a:bodyPr/>
                    <a:lstStyle/>
                    <a:p>
                      <a:pPr algn="ctr"/>
                      <a:r>
                        <a:rPr lang="nl-NL" dirty="0"/>
                        <a:t>6C</a:t>
                      </a:r>
                    </a:p>
                  </a:txBody>
                  <a:tcPr/>
                </a:tc>
                <a:tc>
                  <a:txBody>
                    <a:bodyPr/>
                    <a:lstStyle/>
                    <a:p>
                      <a:pPr algn="ctr"/>
                      <a:r>
                        <a:rPr lang="nl-NL" dirty="0"/>
                        <a:t>6C</a:t>
                      </a:r>
                    </a:p>
                  </a:txBody>
                  <a:tcPr/>
                </a:tc>
                <a:tc>
                  <a:txBody>
                    <a:bodyPr/>
                    <a:lstStyle/>
                    <a:p>
                      <a:pPr algn="ctr"/>
                      <a:r>
                        <a:rPr lang="nl-NL" dirty="0"/>
                        <a:t>65</a:t>
                      </a:r>
                    </a:p>
                  </a:txBody>
                  <a:tcPr/>
                </a:tc>
                <a:tc>
                  <a:txBody>
                    <a:bodyPr/>
                    <a:lstStyle/>
                    <a:p>
                      <a:pPr algn="ctr"/>
                      <a:r>
                        <a:rPr lang="nl-NL" dirty="0"/>
                        <a:t>67</a:t>
                      </a:r>
                    </a:p>
                  </a:txBody>
                  <a:tcPr/>
                </a:tc>
                <a:tc>
                  <a:txBody>
                    <a:bodyPr/>
                    <a:lstStyle/>
                    <a:p>
                      <a:pPr algn="ctr"/>
                      <a:r>
                        <a:rPr lang="nl-NL" dirty="0"/>
                        <a:t>65</a:t>
                      </a:r>
                    </a:p>
                  </a:txBody>
                  <a:tcPr/>
                </a:tc>
                <a:extLst>
                  <a:ext uri="{0D108BD9-81ED-4DB2-BD59-A6C34878D82A}">
                    <a16:rowId xmlns:a16="http://schemas.microsoft.com/office/drawing/2014/main" val="3598467770"/>
                  </a:ext>
                </a:extLst>
              </a:tr>
              <a:tr h="370840">
                <a:tc>
                  <a:txBody>
                    <a:bodyPr/>
                    <a:lstStyle/>
                    <a:p>
                      <a:pPr algn="ctr"/>
                      <a:r>
                        <a:rPr lang="nl-NL" sz="1200" dirty="0"/>
                        <a:t>01100101</a:t>
                      </a:r>
                    </a:p>
                  </a:txBody>
                  <a:tcPr/>
                </a:tc>
                <a:tc>
                  <a:txBody>
                    <a:bodyPr/>
                    <a:lstStyle/>
                    <a:p>
                      <a:pPr algn="ctr"/>
                      <a:r>
                        <a:rPr lang="nl-NL" sz="1200" dirty="0"/>
                        <a:t>01101101</a:t>
                      </a:r>
                    </a:p>
                  </a:txBody>
                  <a:tcPr/>
                </a:tc>
                <a:tc>
                  <a:txBody>
                    <a:bodyPr/>
                    <a:lstStyle/>
                    <a:p>
                      <a:pPr algn="ctr"/>
                      <a:r>
                        <a:rPr lang="nl-NL" sz="1200" dirty="0"/>
                        <a:t>01101101</a:t>
                      </a:r>
                    </a:p>
                  </a:txBody>
                  <a:tcPr/>
                </a:tc>
                <a:tc>
                  <a:txBody>
                    <a:bodyPr/>
                    <a:lstStyle/>
                    <a:p>
                      <a:pPr algn="ctr"/>
                      <a:r>
                        <a:rPr lang="nl-NL" sz="1200" dirty="0"/>
                        <a:t>01100001</a:t>
                      </a:r>
                    </a:p>
                  </a:txBody>
                  <a:tcPr/>
                </a:tc>
                <a:tc>
                  <a:txBody>
                    <a:bodyPr/>
                    <a:lstStyle/>
                    <a:p>
                      <a:pPr algn="ctr"/>
                      <a:r>
                        <a:rPr lang="nl-NL" sz="1200" dirty="0"/>
                        <a:t>01110101</a:t>
                      </a:r>
                    </a:p>
                  </a:txBody>
                  <a:tcPr/>
                </a:tc>
                <a:tc>
                  <a:txBody>
                    <a:bodyPr/>
                    <a:lstStyle/>
                    <a:p>
                      <a:pPr algn="ctr"/>
                      <a:r>
                        <a:rPr lang="nl-NL" sz="1200" dirty="0"/>
                        <a:t>01110011</a:t>
                      </a:r>
                    </a:p>
                  </a:txBody>
                  <a:tcPr/>
                </a:tc>
                <a:tc>
                  <a:txBody>
                    <a:bodyPr/>
                    <a:lstStyle/>
                    <a:p>
                      <a:pPr algn="ctr"/>
                      <a:r>
                        <a:rPr lang="nl-NL" sz="1200" dirty="0"/>
                        <a:t>01100011</a:t>
                      </a:r>
                    </a:p>
                  </a:txBody>
                  <a:tcPr/>
                </a:tc>
                <a:tc>
                  <a:txBody>
                    <a:bodyPr/>
                    <a:lstStyle/>
                    <a:p>
                      <a:pPr algn="ctr"/>
                      <a:r>
                        <a:rPr lang="nl-NL" sz="1200" dirty="0"/>
                        <a:t>01101111</a:t>
                      </a:r>
                    </a:p>
                  </a:txBody>
                  <a:tcPr/>
                </a:tc>
                <a:tc>
                  <a:txBody>
                    <a:bodyPr/>
                    <a:lstStyle/>
                    <a:p>
                      <a:pPr algn="ctr"/>
                      <a:r>
                        <a:rPr lang="nl-NL" sz="1200" dirty="0"/>
                        <a:t>01101100</a:t>
                      </a:r>
                    </a:p>
                  </a:txBody>
                  <a:tcPr/>
                </a:tc>
                <a:tc>
                  <a:txBody>
                    <a:bodyPr/>
                    <a:lstStyle/>
                    <a:p>
                      <a:pPr algn="ctr"/>
                      <a:r>
                        <a:rPr lang="nl-NL" sz="1200" dirty="0"/>
                        <a:t>01101100</a:t>
                      </a:r>
                    </a:p>
                  </a:txBody>
                  <a:tcPr/>
                </a:tc>
                <a:tc>
                  <a:txBody>
                    <a:bodyPr/>
                    <a:lstStyle/>
                    <a:p>
                      <a:pPr algn="ctr"/>
                      <a:r>
                        <a:rPr lang="nl-NL" sz="1200" dirty="0"/>
                        <a:t>01100101</a:t>
                      </a:r>
                    </a:p>
                  </a:txBody>
                  <a:tcPr/>
                </a:tc>
                <a:tc>
                  <a:txBody>
                    <a:bodyPr/>
                    <a:lstStyle/>
                    <a:p>
                      <a:pPr algn="ctr"/>
                      <a:r>
                        <a:rPr lang="nl-NL" sz="1200" dirty="0"/>
                        <a:t>01100111</a:t>
                      </a:r>
                    </a:p>
                  </a:txBody>
                  <a:tcPr/>
                </a:tc>
                <a:tc>
                  <a:txBody>
                    <a:bodyPr/>
                    <a:lstStyle/>
                    <a:p>
                      <a:pPr algn="ctr"/>
                      <a:r>
                        <a:rPr lang="nl-NL" sz="1200" dirty="0"/>
                        <a:t>01100101</a:t>
                      </a:r>
                    </a:p>
                  </a:txBody>
                  <a:tcPr/>
                </a:tc>
                <a:extLst>
                  <a:ext uri="{0D108BD9-81ED-4DB2-BD59-A6C34878D82A}">
                    <a16:rowId xmlns:a16="http://schemas.microsoft.com/office/drawing/2014/main" val="1193894262"/>
                  </a:ext>
                </a:extLst>
              </a:tr>
            </a:tbl>
          </a:graphicData>
        </a:graphic>
      </p:graphicFrame>
      <p:sp>
        <p:nvSpPr>
          <p:cNvPr id="9" name="Tekstvak 8">
            <a:extLst>
              <a:ext uri="{FF2B5EF4-FFF2-40B4-BE49-F238E27FC236}">
                <a16:creationId xmlns:a16="http://schemas.microsoft.com/office/drawing/2014/main" id="{470BE751-88C5-DCA1-C71A-40AAF26068BF}"/>
              </a:ext>
            </a:extLst>
          </p:cNvPr>
          <p:cNvSpPr txBox="1"/>
          <p:nvPr/>
        </p:nvSpPr>
        <p:spPr>
          <a:xfrm>
            <a:off x="1007077" y="3244334"/>
            <a:ext cx="669324" cy="369332"/>
          </a:xfrm>
          <a:prstGeom prst="rect">
            <a:avLst/>
          </a:prstGeom>
          <a:noFill/>
        </p:spPr>
        <p:txBody>
          <a:bodyPr wrap="square" rtlCol="0">
            <a:spAutoFit/>
          </a:bodyPr>
          <a:lstStyle/>
          <a:p>
            <a:r>
              <a:rPr lang="nl-NL" dirty="0" err="1"/>
              <a:t>hex</a:t>
            </a:r>
            <a:endParaRPr lang="nl-NL" dirty="0"/>
          </a:p>
        </p:txBody>
      </p:sp>
      <p:sp>
        <p:nvSpPr>
          <p:cNvPr id="10" name="Tekstvak 9">
            <a:extLst>
              <a:ext uri="{FF2B5EF4-FFF2-40B4-BE49-F238E27FC236}">
                <a16:creationId xmlns:a16="http://schemas.microsoft.com/office/drawing/2014/main" id="{B6F6762C-9718-6A95-4859-F9E2326B3306}"/>
              </a:ext>
            </a:extLst>
          </p:cNvPr>
          <p:cNvSpPr txBox="1"/>
          <p:nvPr/>
        </p:nvSpPr>
        <p:spPr>
          <a:xfrm>
            <a:off x="1007077" y="3608385"/>
            <a:ext cx="669324" cy="369332"/>
          </a:xfrm>
          <a:prstGeom prst="rect">
            <a:avLst/>
          </a:prstGeom>
          <a:noFill/>
        </p:spPr>
        <p:txBody>
          <a:bodyPr wrap="square" rtlCol="0">
            <a:spAutoFit/>
          </a:bodyPr>
          <a:lstStyle/>
          <a:p>
            <a:r>
              <a:rPr lang="nl-NL" dirty="0"/>
              <a:t>bin</a:t>
            </a:r>
          </a:p>
        </p:txBody>
      </p:sp>
    </p:spTree>
    <p:extLst>
      <p:ext uri="{BB962C8B-B14F-4D97-AF65-F5344CB8AC3E}">
        <p14:creationId xmlns:p14="http://schemas.microsoft.com/office/powerpoint/2010/main" val="416217634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F7B4A1-FF03-1742-A5DC-3A6F78932EF8}"/>
              </a:ext>
            </a:extLst>
          </p:cNvPr>
          <p:cNvSpPr>
            <a:spLocks noGrp="1"/>
          </p:cNvSpPr>
          <p:nvPr>
            <p:ph type="title"/>
          </p:nvPr>
        </p:nvSpPr>
        <p:spPr/>
        <p:txBody>
          <a:bodyPr/>
          <a:lstStyle/>
          <a:p>
            <a:r>
              <a:rPr lang="nl-NL" dirty="0" err="1"/>
              <a:t>Lossless</a:t>
            </a:r>
            <a:r>
              <a:rPr lang="nl-NL" dirty="0"/>
              <a:t> compressie</a:t>
            </a:r>
          </a:p>
        </p:txBody>
      </p:sp>
      <p:sp>
        <p:nvSpPr>
          <p:cNvPr id="3" name="Tijdelijke aanduiding voor inhoud 2">
            <a:extLst>
              <a:ext uri="{FF2B5EF4-FFF2-40B4-BE49-F238E27FC236}">
                <a16:creationId xmlns:a16="http://schemas.microsoft.com/office/drawing/2014/main" id="{B45B1EDC-7709-5247-B25F-CFC92BE4E1A9}"/>
              </a:ext>
            </a:extLst>
          </p:cNvPr>
          <p:cNvSpPr>
            <a:spLocks noGrp="1"/>
          </p:cNvSpPr>
          <p:nvPr>
            <p:ph idx="1"/>
          </p:nvPr>
        </p:nvSpPr>
        <p:spPr/>
        <p:txBody>
          <a:bodyPr/>
          <a:lstStyle/>
          <a:p>
            <a:r>
              <a:rPr lang="nl-NL" dirty="0"/>
              <a:t>Eenvoudig voorbeeld met tekst: Huffman compressie</a:t>
            </a:r>
          </a:p>
          <a:p>
            <a:endParaRPr lang="nl-NL" dirty="0"/>
          </a:p>
          <a:p>
            <a:r>
              <a:rPr lang="nl-NL" dirty="0"/>
              <a:t>“</a:t>
            </a:r>
            <a:r>
              <a:rPr lang="nl-NL" dirty="0" err="1"/>
              <a:t>emmauscollege</a:t>
            </a:r>
            <a:r>
              <a:rPr lang="nl-NL" dirty="0"/>
              <a:t>”</a:t>
            </a:r>
          </a:p>
          <a:p>
            <a:endParaRPr lang="nl-NL" dirty="0"/>
          </a:p>
          <a:p>
            <a:endParaRPr lang="nl-NL" dirty="0"/>
          </a:p>
          <a:p>
            <a:endParaRPr lang="nl-NL" dirty="0"/>
          </a:p>
          <a:p>
            <a:r>
              <a:rPr lang="nl-NL" dirty="0"/>
              <a:t>13 bytes</a:t>
            </a:r>
          </a:p>
          <a:p>
            <a:endParaRPr lang="nl-NL" dirty="0"/>
          </a:p>
        </p:txBody>
      </p:sp>
      <p:sp>
        <p:nvSpPr>
          <p:cNvPr id="4" name="Tijdelijke aanduiding voor datum 3">
            <a:extLst>
              <a:ext uri="{FF2B5EF4-FFF2-40B4-BE49-F238E27FC236}">
                <a16:creationId xmlns:a16="http://schemas.microsoft.com/office/drawing/2014/main" id="{FBA1BCC9-AB81-8642-BC63-8016C5CDFE6E}"/>
              </a:ext>
            </a:extLst>
          </p:cNvPr>
          <p:cNvSpPr>
            <a:spLocks noGrp="1"/>
          </p:cNvSpPr>
          <p:nvPr>
            <p:ph type="dt" sz="half" idx="10"/>
          </p:nvPr>
        </p:nvSpPr>
        <p:spPr/>
        <p:txBody>
          <a:bodyPr/>
          <a:lstStyle/>
          <a:p>
            <a:fld id="{8A2B1B6E-020F-4C7F-82FA-49ECBF11F84B}" type="datetime1">
              <a:rPr lang="nl-NL" smtClean="0"/>
              <a:t>09-12-2022</a:t>
            </a:fld>
            <a:endParaRPr lang="nl-NL"/>
          </a:p>
        </p:txBody>
      </p:sp>
      <p:sp>
        <p:nvSpPr>
          <p:cNvPr id="5" name="Tijdelijke aanduiding voor voettekst 4">
            <a:extLst>
              <a:ext uri="{FF2B5EF4-FFF2-40B4-BE49-F238E27FC236}">
                <a16:creationId xmlns:a16="http://schemas.microsoft.com/office/drawing/2014/main" id="{3C089BF9-E34A-074F-82C9-83082548BCE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665E569-4A47-054D-A060-1FDC755FFFEA}"/>
              </a:ext>
            </a:extLst>
          </p:cNvPr>
          <p:cNvSpPr>
            <a:spLocks noGrp="1"/>
          </p:cNvSpPr>
          <p:nvPr>
            <p:ph type="sldNum" sz="quarter" idx="12"/>
          </p:nvPr>
        </p:nvSpPr>
        <p:spPr/>
        <p:txBody>
          <a:bodyPr/>
          <a:lstStyle/>
          <a:p>
            <a:fld id="{0AAEF2E2-A082-486B-BCC1-A4B8E9CF05F7}" type="slidenum">
              <a:rPr lang="nl-NL" smtClean="0"/>
              <a:t>107</a:t>
            </a:fld>
            <a:endParaRPr lang="nl-NL"/>
          </a:p>
        </p:txBody>
      </p:sp>
      <p:sp>
        <p:nvSpPr>
          <p:cNvPr id="7" name="Tijdelijke aanduiding voor tekst 6">
            <a:extLst>
              <a:ext uri="{FF2B5EF4-FFF2-40B4-BE49-F238E27FC236}">
                <a16:creationId xmlns:a16="http://schemas.microsoft.com/office/drawing/2014/main" id="{9DB591F6-0448-A846-810F-2BAFDC522D1A}"/>
              </a:ext>
            </a:extLst>
          </p:cNvPr>
          <p:cNvSpPr>
            <a:spLocks noGrp="1"/>
          </p:cNvSpPr>
          <p:nvPr>
            <p:ph type="body" sz="quarter" idx="17"/>
          </p:nvPr>
        </p:nvSpPr>
        <p:spPr/>
        <p:txBody>
          <a:bodyPr/>
          <a:lstStyle/>
          <a:p>
            <a:r>
              <a:rPr lang="nl-NL" dirty="0"/>
              <a:t>Compressie</a:t>
            </a:r>
          </a:p>
        </p:txBody>
      </p:sp>
      <p:graphicFrame>
        <p:nvGraphicFramePr>
          <p:cNvPr id="8" name="Tabel 8">
            <a:extLst>
              <a:ext uri="{FF2B5EF4-FFF2-40B4-BE49-F238E27FC236}">
                <a16:creationId xmlns:a16="http://schemas.microsoft.com/office/drawing/2014/main" id="{AEA665B6-CD14-EE79-A3A0-9DA9B933890C}"/>
              </a:ext>
            </a:extLst>
          </p:cNvPr>
          <p:cNvGraphicFramePr>
            <a:graphicFrameLocks noGrp="1"/>
          </p:cNvGraphicFramePr>
          <p:nvPr/>
        </p:nvGraphicFramePr>
        <p:xfrm>
          <a:off x="1526046" y="2872740"/>
          <a:ext cx="10665954" cy="1112520"/>
        </p:xfrm>
        <a:graphic>
          <a:graphicData uri="http://schemas.openxmlformats.org/drawingml/2006/table">
            <a:tbl>
              <a:tblPr firstRow="1" bandRow="1">
                <a:tableStyleId>{5C22544A-7EE6-4342-B048-85BDC9FD1C3A}</a:tableStyleId>
              </a:tblPr>
              <a:tblGrid>
                <a:gridCol w="820458">
                  <a:extLst>
                    <a:ext uri="{9D8B030D-6E8A-4147-A177-3AD203B41FA5}">
                      <a16:colId xmlns:a16="http://schemas.microsoft.com/office/drawing/2014/main" val="4123326163"/>
                    </a:ext>
                  </a:extLst>
                </a:gridCol>
                <a:gridCol w="820458">
                  <a:extLst>
                    <a:ext uri="{9D8B030D-6E8A-4147-A177-3AD203B41FA5}">
                      <a16:colId xmlns:a16="http://schemas.microsoft.com/office/drawing/2014/main" val="2785511672"/>
                    </a:ext>
                  </a:extLst>
                </a:gridCol>
                <a:gridCol w="820458">
                  <a:extLst>
                    <a:ext uri="{9D8B030D-6E8A-4147-A177-3AD203B41FA5}">
                      <a16:colId xmlns:a16="http://schemas.microsoft.com/office/drawing/2014/main" val="3849794768"/>
                    </a:ext>
                  </a:extLst>
                </a:gridCol>
                <a:gridCol w="820458">
                  <a:extLst>
                    <a:ext uri="{9D8B030D-6E8A-4147-A177-3AD203B41FA5}">
                      <a16:colId xmlns:a16="http://schemas.microsoft.com/office/drawing/2014/main" val="1164989597"/>
                    </a:ext>
                  </a:extLst>
                </a:gridCol>
                <a:gridCol w="820458">
                  <a:extLst>
                    <a:ext uri="{9D8B030D-6E8A-4147-A177-3AD203B41FA5}">
                      <a16:colId xmlns:a16="http://schemas.microsoft.com/office/drawing/2014/main" val="2843479228"/>
                    </a:ext>
                  </a:extLst>
                </a:gridCol>
                <a:gridCol w="820458">
                  <a:extLst>
                    <a:ext uri="{9D8B030D-6E8A-4147-A177-3AD203B41FA5}">
                      <a16:colId xmlns:a16="http://schemas.microsoft.com/office/drawing/2014/main" val="2956458935"/>
                    </a:ext>
                  </a:extLst>
                </a:gridCol>
                <a:gridCol w="820458">
                  <a:extLst>
                    <a:ext uri="{9D8B030D-6E8A-4147-A177-3AD203B41FA5}">
                      <a16:colId xmlns:a16="http://schemas.microsoft.com/office/drawing/2014/main" val="4150474684"/>
                    </a:ext>
                  </a:extLst>
                </a:gridCol>
                <a:gridCol w="820458">
                  <a:extLst>
                    <a:ext uri="{9D8B030D-6E8A-4147-A177-3AD203B41FA5}">
                      <a16:colId xmlns:a16="http://schemas.microsoft.com/office/drawing/2014/main" val="2431797309"/>
                    </a:ext>
                  </a:extLst>
                </a:gridCol>
                <a:gridCol w="820458">
                  <a:extLst>
                    <a:ext uri="{9D8B030D-6E8A-4147-A177-3AD203B41FA5}">
                      <a16:colId xmlns:a16="http://schemas.microsoft.com/office/drawing/2014/main" val="3354462681"/>
                    </a:ext>
                  </a:extLst>
                </a:gridCol>
                <a:gridCol w="820458">
                  <a:extLst>
                    <a:ext uri="{9D8B030D-6E8A-4147-A177-3AD203B41FA5}">
                      <a16:colId xmlns:a16="http://schemas.microsoft.com/office/drawing/2014/main" val="3052271744"/>
                    </a:ext>
                  </a:extLst>
                </a:gridCol>
                <a:gridCol w="820458">
                  <a:extLst>
                    <a:ext uri="{9D8B030D-6E8A-4147-A177-3AD203B41FA5}">
                      <a16:colId xmlns:a16="http://schemas.microsoft.com/office/drawing/2014/main" val="1890478774"/>
                    </a:ext>
                  </a:extLst>
                </a:gridCol>
                <a:gridCol w="820458">
                  <a:extLst>
                    <a:ext uri="{9D8B030D-6E8A-4147-A177-3AD203B41FA5}">
                      <a16:colId xmlns:a16="http://schemas.microsoft.com/office/drawing/2014/main" val="616553587"/>
                    </a:ext>
                  </a:extLst>
                </a:gridCol>
                <a:gridCol w="820458">
                  <a:extLst>
                    <a:ext uri="{9D8B030D-6E8A-4147-A177-3AD203B41FA5}">
                      <a16:colId xmlns:a16="http://schemas.microsoft.com/office/drawing/2014/main" val="3779330638"/>
                    </a:ext>
                  </a:extLst>
                </a:gridCol>
              </a:tblGrid>
              <a:tr h="370840">
                <a:tc>
                  <a:txBody>
                    <a:bodyPr/>
                    <a:lstStyle/>
                    <a:p>
                      <a:pPr algn="ctr"/>
                      <a:r>
                        <a:rPr lang="nl-NL" dirty="0"/>
                        <a:t>e</a:t>
                      </a:r>
                    </a:p>
                  </a:txBody>
                  <a:tcPr/>
                </a:tc>
                <a:tc>
                  <a:txBody>
                    <a:bodyPr/>
                    <a:lstStyle/>
                    <a:p>
                      <a:pPr algn="ctr"/>
                      <a:r>
                        <a:rPr lang="nl-NL" dirty="0"/>
                        <a:t>m</a:t>
                      </a:r>
                    </a:p>
                  </a:txBody>
                  <a:tcPr/>
                </a:tc>
                <a:tc>
                  <a:txBody>
                    <a:bodyPr/>
                    <a:lstStyle/>
                    <a:p>
                      <a:pPr algn="ctr"/>
                      <a:r>
                        <a:rPr lang="nl-NL" dirty="0"/>
                        <a:t>m</a:t>
                      </a:r>
                    </a:p>
                  </a:txBody>
                  <a:tcPr/>
                </a:tc>
                <a:tc>
                  <a:txBody>
                    <a:bodyPr/>
                    <a:lstStyle/>
                    <a:p>
                      <a:pPr algn="ctr"/>
                      <a:r>
                        <a:rPr lang="nl-NL" dirty="0"/>
                        <a:t>a</a:t>
                      </a:r>
                    </a:p>
                  </a:txBody>
                  <a:tcPr/>
                </a:tc>
                <a:tc>
                  <a:txBody>
                    <a:bodyPr/>
                    <a:lstStyle/>
                    <a:p>
                      <a:pPr algn="ctr"/>
                      <a:r>
                        <a:rPr lang="nl-NL" dirty="0"/>
                        <a:t>u</a:t>
                      </a:r>
                    </a:p>
                  </a:txBody>
                  <a:tcPr/>
                </a:tc>
                <a:tc>
                  <a:txBody>
                    <a:bodyPr/>
                    <a:lstStyle/>
                    <a:p>
                      <a:pPr algn="ctr"/>
                      <a:r>
                        <a:rPr lang="nl-NL" dirty="0"/>
                        <a:t>s</a:t>
                      </a:r>
                    </a:p>
                  </a:txBody>
                  <a:tcPr/>
                </a:tc>
                <a:tc>
                  <a:txBody>
                    <a:bodyPr/>
                    <a:lstStyle/>
                    <a:p>
                      <a:pPr algn="ctr"/>
                      <a:r>
                        <a:rPr lang="nl-NL" dirty="0"/>
                        <a:t>c</a:t>
                      </a:r>
                    </a:p>
                  </a:txBody>
                  <a:tcPr/>
                </a:tc>
                <a:tc>
                  <a:txBody>
                    <a:bodyPr/>
                    <a:lstStyle/>
                    <a:p>
                      <a:pPr algn="ctr"/>
                      <a:r>
                        <a:rPr lang="nl-NL" dirty="0"/>
                        <a:t>o</a:t>
                      </a:r>
                    </a:p>
                  </a:txBody>
                  <a:tcPr/>
                </a:tc>
                <a:tc>
                  <a:txBody>
                    <a:bodyPr/>
                    <a:lstStyle/>
                    <a:p>
                      <a:pPr algn="ctr"/>
                      <a:r>
                        <a:rPr lang="nl-NL" dirty="0"/>
                        <a:t>l</a:t>
                      </a:r>
                    </a:p>
                  </a:txBody>
                  <a:tcPr/>
                </a:tc>
                <a:tc>
                  <a:txBody>
                    <a:bodyPr/>
                    <a:lstStyle/>
                    <a:p>
                      <a:pPr algn="ctr"/>
                      <a:r>
                        <a:rPr lang="nl-NL" dirty="0"/>
                        <a:t>l</a:t>
                      </a:r>
                    </a:p>
                  </a:txBody>
                  <a:tcPr/>
                </a:tc>
                <a:tc>
                  <a:txBody>
                    <a:bodyPr/>
                    <a:lstStyle/>
                    <a:p>
                      <a:pPr algn="ctr"/>
                      <a:r>
                        <a:rPr lang="nl-NL" dirty="0"/>
                        <a:t>e</a:t>
                      </a:r>
                    </a:p>
                  </a:txBody>
                  <a:tcPr/>
                </a:tc>
                <a:tc>
                  <a:txBody>
                    <a:bodyPr/>
                    <a:lstStyle/>
                    <a:p>
                      <a:pPr algn="ctr"/>
                      <a:r>
                        <a:rPr lang="nl-NL" dirty="0"/>
                        <a:t>g</a:t>
                      </a:r>
                    </a:p>
                  </a:txBody>
                  <a:tcPr/>
                </a:tc>
                <a:tc>
                  <a:txBody>
                    <a:bodyPr/>
                    <a:lstStyle/>
                    <a:p>
                      <a:pPr algn="ctr"/>
                      <a:r>
                        <a:rPr lang="nl-NL" dirty="0"/>
                        <a:t>e</a:t>
                      </a:r>
                    </a:p>
                  </a:txBody>
                  <a:tcPr/>
                </a:tc>
                <a:extLst>
                  <a:ext uri="{0D108BD9-81ED-4DB2-BD59-A6C34878D82A}">
                    <a16:rowId xmlns:a16="http://schemas.microsoft.com/office/drawing/2014/main" val="536941404"/>
                  </a:ext>
                </a:extLst>
              </a:tr>
              <a:tr h="370840">
                <a:tc>
                  <a:txBody>
                    <a:bodyPr/>
                    <a:lstStyle/>
                    <a:p>
                      <a:pPr algn="ctr"/>
                      <a:r>
                        <a:rPr lang="nl-NL" dirty="0"/>
                        <a:t>65</a:t>
                      </a:r>
                    </a:p>
                  </a:txBody>
                  <a:tcPr/>
                </a:tc>
                <a:tc>
                  <a:txBody>
                    <a:bodyPr/>
                    <a:lstStyle/>
                    <a:p>
                      <a:pPr algn="ctr"/>
                      <a:r>
                        <a:rPr lang="nl-NL" dirty="0"/>
                        <a:t>6D</a:t>
                      </a:r>
                    </a:p>
                  </a:txBody>
                  <a:tcPr/>
                </a:tc>
                <a:tc>
                  <a:txBody>
                    <a:bodyPr/>
                    <a:lstStyle/>
                    <a:p>
                      <a:pPr algn="ctr"/>
                      <a:r>
                        <a:rPr lang="nl-NL" dirty="0"/>
                        <a:t>6D</a:t>
                      </a:r>
                    </a:p>
                  </a:txBody>
                  <a:tcPr/>
                </a:tc>
                <a:tc>
                  <a:txBody>
                    <a:bodyPr/>
                    <a:lstStyle/>
                    <a:p>
                      <a:pPr algn="ctr"/>
                      <a:r>
                        <a:rPr lang="nl-NL" dirty="0"/>
                        <a:t>61</a:t>
                      </a:r>
                    </a:p>
                  </a:txBody>
                  <a:tcPr/>
                </a:tc>
                <a:tc>
                  <a:txBody>
                    <a:bodyPr/>
                    <a:lstStyle/>
                    <a:p>
                      <a:pPr algn="ctr"/>
                      <a:r>
                        <a:rPr lang="nl-NL" dirty="0"/>
                        <a:t>75</a:t>
                      </a:r>
                    </a:p>
                  </a:txBody>
                  <a:tcPr/>
                </a:tc>
                <a:tc>
                  <a:txBody>
                    <a:bodyPr/>
                    <a:lstStyle/>
                    <a:p>
                      <a:pPr algn="ctr"/>
                      <a:r>
                        <a:rPr lang="nl-NL" dirty="0"/>
                        <a:t>73</a:t>
                      </a:r>
                    </a:p>
                  </a:txBody>
                  <a:tcPr/>
                </a:tc>
                <a:tc>
                  <a:txBody>
                    <a:bodyPr/>
                    <a:lstStyle/>
                    <a:p>
                      <a:pPr algn="ctr"/>
                      <a:r>
                        <a:rPr lang="nl-NL" dirty="0"/>
                        <a:t>63</a:t>
                      </a:r>
                    </a:p>
                  </a:txBody>
                  <a:tcPr/>
                </a:tc>
                <a:tc>
                  <a:txBody>
                    <a:bodyPr/>
                    <a:lstStyle/>
                    <a:p>
                      <a:pPr algn="ctr"/>
                      <a:r>
                        <a:rPr lang="nl-NL" dirty="0"/>
                        <a:t>6F</a:t>
                      </a:r>
                    </a:p>
                  </a:txBody>
                  <a:tcPr/>
                </a:tc>
                <a:tc>
                  <a:txBody>
                    <a:bodyPr/>
                    <a:lstStyle/>
                    <a:p>
                      <a:pPr algn="ctr"/>
                      <a:r>
                        <a:rPr lang="nl-NL" dirty="0"/>
                        <a:t>6C</a:t>
                      </a:r>
                    </a:p>
                  </a:txBody>
                  <a:tcPr/>
                </a:tc>
                <a:tc>
                  <a:txBody>
                    <a:bodyPr/>
                    <a:lstStyle/>
                    <a:p>
                      <a:pPr algn="ctr"/>
                      <a:r>
                        <a:rPr lang="nl-NL" dirty="0"/>
                        <a:t>6C</a:t>
                      </a:r>
                    </a:p>
                  </a:txBody>
                  <a:tcPr/>
                </a:tc>
                <a:tc>
                  <a:txBody>
                    <a:bodyPr/>
                    <a:lstStyle/>
                    <a:p>
                      <a:pPr algn="ctr"/>
                      <a:r>
                        <a:rPr lang="nl-NL" dirty="0"/>
                        <a:t>65</a:t>
                      </a:r>
                    </a:p>
                  </a:txBody>
                  <a:tcPr/>
                </a:tc>
                <a:tc>
                  <a:txBody>
                    <a:bodyPr/>
                    <a:lstStyle/>
                    <a:p>
                      <a:pPr algn="ctr"/>
                      <a:r>
                        <a:rPr lang="nl-NL" dirty="0"/>
                        <a:t>67</a:t>
                      </a:r>
                    </a:p>
                  </a:txBody>
                  <a:tcPr/>
                </a:tc>
                <a:tc>
                  <a:txBody>
                    <a:bodyPr/>
                    <a:lstStyle/>
                    <a:p>
                      <a:pPr algn="ctr"/>
                      <a:r>
                        <a:rPr lang="nl-NL" dirty="0"/>
                        <a:t>65</a:t>
                      </a:r>
                    </a:p>
                  </a:txBody>
                  <a:tcPr/>
                </a:tc>
                <a:extLst>
                  <a:ext uri="{0D108BD9-81ED-4DB2-BD59-A6C34878D82A}">
                    <a16:rowId xmlns:a16="http://schemas.microsoft.com/office/drawing/2014/main" val="3598467770"/>
                  </a:ext>
                </a:extLst>
              </a:tr>
              <a:tr h="370840">
                <a:tc>
                  <a:txBody>
                    <a:bodyPr/>
                    <a:lstStyle/>
                    <a:p>
                      <a:pPr algn="ctr"/>
                      <a:r>
                        <a:rPr lang="nl-NL" sz="1200" dirty="0"/>
                        <a:t>01100101</a:t>
                      </a:r>
                    </a:p>
                  </a:txBody>
                  <a:tcPr/>
                </a:tc>
                <a:tc>
                  <a:txBody>
                    <a:bodyPr/>
                    <a:lstStyle/>
                    <a:p>
                      <a:pPr algn="ctr"/>
                      <a:r>
                        <a:rPr lang="nl-NL" sz="1200" dirty="0"/>
                        <a:t>01101101</a:t>
                      </a:r>
                    </a:p>
                  </a:txBody>
                  <a:tcPr/>
                </a:tc>
                <a:tc>
                  <a:txBody>
                    <a:bodyPr/>
                    <a:lstStyle/>
                    <a:p>
                      <a:pPr algn="ctr"/>
                      <a:r>
                        <a:rPr lang="nl-NL" sz="1200" dirty="0"/>
                        <a:t>01101101</a:t>
                      </a:r>
                    </a:p>
                  </a:txBody>
                  <a:tcPr/>
                </a:tc>
                <a:tc>
                  <a:txBody>
                    <a:bodyPr/>
                    <a:lstStyle/>
                    <a:p>
                      <a:pPr algn="ctr"/>
                      <a:r>
                        <a:rPr lang="nl-NL" sz="1200" dirty="0"/>
                        <a:t>01100001</a:t>
                      </a:r>
                    </a:p>
                  </a:txBody>
                  <a:tcPr/>
                </a:tc>
                <a:tc>
                  <a:txBody>
                    <a:bodyPr/>
                    <a:lstStyle/>
                    <a:p>
                      <a:pPr algn="ctr"/>
                      <a:r>
                        <a:rPr lang="nl-NL" sz="1200" dirty="0"/>
                        <a:t>01110101</a:t>
                      </a:r>
                    </a:p>
                  </a:txBody>
                  <a:tcPr/>
                </a:tc>
                <a:tc>
                  <a:txBody>
                    <a:bodyPr/>
                    <a:lstStyle/>
                    <a:p>
                      <a:pPr algn="ctr"/>
                      <a:r>
                        <a:rPr lang="nl-NL" sz="1200" dirty="0"/>
                        <a:t>01110011</a:t>
                      </a:r>
                    </a:p>
                  </a:txBody>
                  <a:tcPr/>
                </a:tc>
                <a:tc>
                  <a:txBody>
                    <a:bodyPr/>
                    <a:lstStyle/>
                    <a:p>
                      <a:pPr algn="ctr"/>
                      <a:r>
                        <a:rPr lang="nl-NL" sz="1200" dirty="0"/>
                        <a:t>01100011</a:t>
                      </a:r>
                    </a:p>
                  </a:txBody>
                  <a:tcPr/>
                </a:tc>
                <a:tc>
                  <a:txBody>
                    <a:bodyPr/>
                    <a:lstStyle/>
                    <a:p>
                      <a:pPr algn="ctr"/>
                      <a:r>
                        <a:rPr lang="nl-NL" sz="1200" dirty="0"/>
                        <a:t>01101111</a:t>
                      </a:r>
                    </a:p>
                  </a:txBody>
                  <a:tcPr/>
                </a:tc>
                <a:tc>
                  <a:txBody>
                    <a:bodyPr/>
                    <a:lstStyle/>
                    <a:p>
                      <a:pPr algn="ctr"/>
                      <a:r>
                        <a:rPr lang="nl-NL" sz="1200" dirty="0"/>
                        <a:t>01101100</a:t>
                      </a:r>
                    </a:p>
                  </a:txBody>
                  <a:tcPr/>
                </a:tc>
                <a:tc>
                  <a:txBody>
                    <a:bodyPr/>
                    <a:lstStyle/>
                    <a:p>
                      <a:pPr algn="ctr"/>
                      <a:r>
                        <a:rPr lang="nl-NL" sz="1200" dirty="0"/>
                        <a:t>01101100</a:t>
                      </a:r>
                    </a:p>
                  </a:txBody>
                  <a:tcPr/>
                </a:tc>
                <a:tc>
                  <a:txBody>
                    <a:bodyPr/>
                    <a:lstStyle/>
                    <a:p>
                      <a:pPr algn="ctr"/>
                      <a:r>
                        <a:rPr lang="nl-NL" sz="1200" dirty="0"/>
                        <a:t>01100101</a:t>
                      </a:r>
                    </a:p>
                  </a:txBody>
                  <a:tcPr/>
                </a:tc>
                <a:tc>
                  <a:txBody>
                    <a:bodyPr/>
                    <a:lstStyle/>
                    <a:p>
                      <a:pPr algn="ctr"/>
                      <a:r>
                        <a:rPr lang="nl-NL" sz="1200" dirty="0"/>
                        <a:t>01100111</a:t>
                      </a:r>
                    </a:p>
                  </a:txBody>
                  <a:tcPr/>
                </a:tc>
                <a:tc>
                  <a:txBody>
                    <a:bodyPr/>
                    <a:lstStyle/>
                    <a:p>
                      <a:pPr algn="ctr"/>
                      <a:r>
                        <a:rPr lang="nl-NL" sz="1200" dirty="0"/>
                        <a:t>01100101</a:t>
                      </a:r>
                    </a:p>
                  </a:txBody>
                  <a:tcPr/>
                </a:tc>
                <a:extLst>
                  <a:ext uri="{0D108BD9-81ED-4DB2-BD59-A6C34878D82A}">
                    <a16:rowId xmlns:a16="http://schemas.microsoft.com/office/drawing/2014/main" val="1193894262"/>
                  </a:ext>
                </a:extLst>
              </a:tr>
            </a:tbl>
          </a:graphicData>
        </a:graphic>
      </p:graphicFrame>
      <p:sp>
        <p:nvSpPr>
          <p:cNvPr id="9" name="Tekstvak 8">
            <a:extLst>
              <a:ext uri="{FF2B5EF4-FFF2-40B4-BE49-F238E27FC236}">
                <a16:creationId xmlns:a16="http://schemas.microsoft.com/office/drawing/2014/main" id="{470BE751-88C5-DCA1-C71A-40AAF26068BF}"/>
              </a:ext>
            </a:extLst>
          </p:cNvPr>
          <p:cNvSpPr txBox="1"/>
          <p:nvPr/>
        </p:nvSpPr>
        <p:spPr>
          <a:xfrm>
            <a:off x="1007077" y="3244334"/>
            <a:ext cx="669324" cy="369332"/>
          </a:xfrm>
          <a:prstGeom prst="rect">
            <a:avLst/>
          </a:prstGeom>
          <a:noFill/>
        </p:spPr>
        <p:txBody>
          <a:bodyPr wrap="square" rtlCol="0">
            <a:spAutoFit/>
          </a:bodyPr>
          <a:lstStyle/>
          <a:p>
            <a:r>
              <a:rPr lang="nl-NL" dirty="0" err="1"/>
              <a:t>hex</a:t>
            </a:r>
            <a:endParaRPr lang="nl-NL" dirty="0"/>
          </a:p>
        </p:txBody>
      </p:sp>
      <p:sp>
        <p:nvSpPr>
          <p:cNvPr id="10" name="Tekstvak 9">
            <a:extLst>
              <a:ext uri="{FF2B5EF4-FFF2-40B4-BE49-F238E27FC236}">
                <a16:creationId xmlns:a16="http://schemas.microsoft.com/office/drawing/2014/main" id="{B6F6762C-9718-6A95-4859-F9E2326B3306}"/>
              </a:ext>
            </a:extLst>
          </p:cNvPr>
          <p:cNvSpPr txBox="1"/>
          <p:nvPr/>
        </p:nvSpPr>
        <p:spPr>
          <a:xfrm>
            <a:off x="1007077" y="3608385"/>
            <a:ext cx="669324" cy="369332"/>
          </a:xfrm>
          <a:prstGeom prst="rect">
            <a:avLst/>
          </a:prstGeom>
          <a:noFill/>
        </p:spPr>
        <p:txBody>
          <a:bodyPr wrap="square" rtlCol="0">
            <a:spAutoFit/>
          </a:bodyPr>
          <a:lstStyle/>
          <a:p>
            <a:r>
              <a:rPr lang="nl-NL" dirty="0"/>
              <a:t>bin</a:t>
            </a:r>
          </a:p>
        </p:txBody>
      </p:sp>
    </p:spTree>
    <p:extLst>
      <p:ext uri="{BB962C8B-B14F-4D97-AF65-F5344CB8AC3E}">
        <p14:creationId xmlns:p14="http://schemas.microsoft.com/office/powerpoint/2010/main" val="8810465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F7B4A1-FF03-1742-A5DC-3A6F78932EF8}"/>
              </a:ext>
            </a:extLst>
          </p:cNvPr>
          <p:cNvSpPr>
            <a:spLocks noGrp="1"/>
          </p:cNvSpPr>
          <p:nvPr>
            <p:ph type="title"/>
          </p:nvPr>
        </p:nvSpPr>
        <p:spPr/>
        <p:txBody>
          <a:bodyPr/>
          <a:lstStyle/>
          <a:p>
            <a:r>
              <a:rPr lang="nl-NL" dirty="0" err="1"/>
              <a:t>Lossless</a:t>
            </a:r>
            <a:r>
              <a:rPr lang="nl-NL" dirty="0"/>
              <a:t> compressie</a:t>
            </a:r>
          </a:p>
        </p:txBody>
      </p:sp>
      <p:sp>
        <p:nvSpPr>
          <p:cNvPr id="3" name="Tijdelijke aanduiding voor inhoud 2">
            <a:extLst>
              <a:ext uri="{FF2B5EF4-FFF2-40B4-BE49-F238E27FC236}">
                <a16:creationId xmlns:a16="http://schemas.microsoft.com/office/drawing/2014/main" id="{B45B1EDC-7709-5247-B25F-CFC92BE4E1A9}"/>
              </a:ext>
            </a:extLst>
          </p:cNvPr>
          <p:cNvSpPr>
            <a:spLocks noGrp="1"/>
          </p:cNvSpPr>
          <p:nvPr>
            <p:ph idx="1"/>
          </p:nvPr>
        </p:nvSpPr>
        <p:spPr>
          <a:xfrm>
            <a:off x="838199" y="1252721"/>
            <a:ext cx="7144265" cy="4924242"/>
          </a:xfrm>
        </p:spPr>
        <p:txBody>
          <a:bodyPr>
            <a:normAutofit/>
          </a:bodyPr>
          <a:lstStyle/>
          <a:p>
            <a:r>
              <a:rPr lang="nl-NL" dirty="0"/>
              <a:t>Bekijk de frequentie van de letters:</a:t>
            </a:r>
          </a:p>
          <a:p>
            <a:r>
              <a:rPr lang="nl-NL" dirty="0"/>
              <a:t>Zouden we de ASCII codes kunnen vervangen?</a:t>
            </a:r>
          </a:p>
        </p:txBody>
      </p:sp>
      <p:sp>
        <p:nvSpPr>
          <p:cNvPr id="4" name="Tijdelijke aanduiding voor datum 3">
            <a:extLst>
              <a:ext uri="{FF2B5EF4-FFF2-40B4-BE49-F238E27FC236}">
                <a16:creationId xmlns:a16="http://schemas.microsoft.com/office/drawing/2014/main" id="{FBA1BCC9-AB81-8642-BC63-8016C5CDFE6E}"/>
              </a:ext>
            </a:extLst>
          </p:cNvPr>
          <p:cNvSpPr>
            <a:spLocks noGrp="1"/>
          </p:cNvSpPr>
          <p:nvPr>
            <p:ph type="dt" sz="half" idx="10"/>
          </p:nvPr>
        </p:nvSpPr>
        <p:spPr/>
        <p:txBody>
          <a:bodyPr/>
          <a:lstStyle/>
          <a:p>
            <a:fld id="{8A2B1B6E-020F-4C7F-82FA-49ECBF11F84B}" type="datetime1">
              <a:rPr lang="nl-NL" smtClean="0"/>
              <a:t>09-12-2022</a:t>
            </a:fld>
            <a:endParaRPr lang="nl-NL"/>
          </a:p>
        </p:txBody>
      </p:sp>
      <p:sp>
        <p:nvSpPr>
          <p:cNvPr id="5" name="Tijdelijke aanduiding voor voettekst 4">
            <a:extLst>
              <a:ext uri="{FF2B5EF4-FFF2-40B4-BE49-F238E27FC236}">
                <a16:creationId xmlns:a16="http://schemas.microsoft.com/office/drawing/2014/main" id="{3C089BF9-E34A-074F-82C9-83082548BCE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665E569-4A47-054D-A060-1FDC755FFFEA}"/>
              </a:ext>
            </a:extLst>
          </p:cNvPr>
          <p:cNvSpPr>
            <a:spLocks noGrp="1"/>
          </p:cNvSpPr>
          <p:nvPr>
            <p:ph type="sldNum" sz="quarter" idx="12"/>
          </p:nvPr>
        </p:nvSpPr>
        <p:spPr/>
        <p:txBody>
          <a:bodyPr/>
          <a:lstStyle/>
          <a:p>
            <a:fld id="{0AAEF2E2-A082-486B-BCC1-A4B8E9CF05F7}" type="slidenum">
              <a:rPr lang="nl-NL" smtClean="0"/>
              <a:t>108</a:t>
            </a:fld>
            <a:endParaRPr lang="nl-NL"/>
          </a:p>
        </p:txBody>
      </p:sp>
      <p:sp>
        <p:nvSpPr>
          <p:cNvPr id="7" name="Tijdelijke aanduiding voor tekst 6">
            <a:extLst>
              <a:ext uri="{FF2B5EF4-FFF2-40B4-BE49-F238E27FC236}">
                <a16:creationId xmlns:a16="http://schemas.microsoft.com/office/drawing/2014/main" id="{9DB591F6-0448-A846-810F-2BAFDC522D1A}"/>
              </a:ext>
            </a:extLst>
          </p:cNvPr>
          <p:cNvSpPr>
            <a:spLocks noGrp="1"/>
          </p:cNvSpPr>
          <p:nvPr>
            <p:ph type="body" sz="quarter" idx="17"/>
          </p:nvPr>
        </p:nvSpPr>
        <p:spPr/>
        <p:txBody>
          <a:bodyPr/>
          <a:lstStyle/>
          <a:p>
            <a:r>
              <a:rPr lang="nl-NL" dirty="0"/>
              <a:t>Compressie</a:t>
            </a:r>
          </a:p>
        </p:txBody>
      </p:sp>
      <p:sp>
        <p:nvSpPr>
          <p:cNvPr id="8" name="Tijdelijke aanduiding voor inhoud 2">
            <a:extLst>
              <a:ext uri="{FF2B5EF4-FFF2-40B4-BE49-F238E27FC236}">
                <a16:creationId xmlns:a16="http://schemas.microsoft.com/office/drawing/2014/main" id="{DC7CF3CB-C496-36EB-6557-738ED5FEC11B}"/>
              </a:ext>
            </a:extLst>
          </p:cNvPr>
          <p:cNvSpPr txBox="1">
            <a:spLocks/>
          </p:cNvSpPr>
          <p:nvPr/>
        </p:nvSpPr>
        <p:spPr>
          <a:xfrm>
            <a:off x="8501449" y="1252721"/>
            <a:ext cx="1480751" cy="49242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a:t>e: 3</a:t>
            </a:r>
          </a:p>
          <a:p>
            <a:pPr marL="0" indent="0">
              <a:buNone/>
            </a:pPr>
            <a:r>
              <a:rPr lang="nl-NL" dirty="0"/>
              <a:t>m: 2</a:t>
            </a:r>
          </a:p>
          <a:p>
            <a:pPr marL="0" indent="0">
              <a:buNone/>
            </a:pPr>
            <a:r>
              <a:rPr lang="nl-NL" dirty="0"/>
              <a:t>l: 2</a:t>
            </a:r>
          </a:p>
          <a:p>
            <a:pPr marL="0" indent="0">
              <a:buNone/>
            </a:pPr>
            <a:r>
              <a:rPr lang="nl-NL" dirty="0"/>
              <a:t>a: 1</a:t>
            </a:r>
          </a:p>
          <a:p>
            <a:pPr marL="0" indent="0">
              <a:buNone/>
            </a:pPr>
            <a:r>
              <a:rPr lang="nl-NL" dirty="0"/>
              <a:t>u: 1</a:t>
            </a:r>
          </a:p>
          <a:p>
            <a:pPr marL="0" indent="0">
              <a:buNone/>
            </a:pPr>
            <a:r>
              <a:rPr lang="nl-NL" dirty="0"/>
              <a:t>s: 1</a:t>
            </a:r>
          </a:p>
          <a:p>
            <a:pPr marL="0" indent="0">
              <a:buNone/>
            </a:pPr>
            <a:r>
              <a:rPr lang="nl-NL" dirty="0"/>
              <a:t>c: 1</a:t>
            </a:r>
          </a:p>
          <a:p>
            <a:pPr marL="0" indent="0">
              <a:buNone/>
            </a:pPr>
            <a:r>
              <a:rPr lang="nl-NL" dirty="0"/>
              <a:t>o: 1</a:t>
            </a:r>
          </a:p>
          <a:p>
            <a:pPr marL="0" indent="0">
              <a:buNone/>
            </a:pPr>
            <a:r>
              <a:rPr lang="nl-NL" dirty="0"/>
              <a:t>g: 1</a:t>
            </a:r>
          </a:p>
        </p:txBody>
      </p:sp>
    </p:spTree>
    <p:extLst>
      <p:ext uri="{BB962C8B-B14F-4D97-AF65-F5344CB8AC3E}">
        <p14:creationId xmlns:p14="http://schemas.microsoft.com/office/powerpoint/2010/main" val="33194783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F7B4A1-FF03-1742-A5DC-3A6F78932EF8}"/>
              </a:ext>
            </a:extLst>
          </p:cNvPr>
          <p:cNvSpPr>
            <a:spLocks noGrp="1"/>
          </p:cNvSpPr>
          <p:nvPr>
            <p:ph type="title"/>
          </p:nvPr>
        </p:nvSpPr>
        <p:spPr/>
        <p:txBody>
          <a:bodyPr/>
          <a:lstStyle/>
          <a:p>
            <a:r>
              <a:rPr lang="nl-NL" dirty="0" err="1"/>
              <a:t>Lossless</a:t>
            </a:r>
            <a:r>
              <a:rPr lang="nl-NL" dirty="0"/>
              <a:t> compressie</a:t>
            </a:r>
          </a:p>
        </p:txBody>
      </p:sp>
      <p:sp>
        <p:nvSpPr>
          <p:cNvPr id="3" name="Tijdelijke aanduiding voor inhoud 2">
            <a:extLst>
              <a:ext uri="{FF2B5EF4-FFF2-40B4-BE49-F238E27FC236}">
                <a16:creationId xmlns:a16="http://schemas.microsoft.com/office/drawing/2014/main" id="{B45B1EDC-7709-5247-B25F-CFC92BE4E1A9}"/>
              </a:ext>
            </a:extLst>
          </p:cNvPr>
          <p:cNvSpPr>
            <a:spLocks noGrp="1"/>
          </p:cNvSpPr>
          <p:nvPr>
            <p:ph idx="1"/>
          </p:nvPr>
        </p:nvSpPr>
        <p:spPr>
          <a:xfrm>
            <a:off x="838199" y="1252721"/>
            <a:ext cx="7144265" cy="4924242"/>
          </a:xfrm>
        </p:spPr>
        <p:txBody>
          <a:bodyPr>
            <a:normAutofit/>
          </a:bodyPr>
          <a:lstStyle/>
          <a:p>
            <a:r>
              <a:rPr lang="nl-NL" dirty="0"/>
              <a:t>Bekijk de frequentie van de letters:</a:t>
            </a:r>
          </a:p>
          <a:p>
            <a:r>
              <a:rPr lang="nl-NL" dirty="0"/>
              <a:t>Zouden we de ASCII codes kunnen vervangen?</a:t>
            </a:r>
          </a:p>
          <a:p>
            <a:r>
              <a:rPr lang="nl-NL" dirty="0"/>
              <a:t>Zouden we aan veel voorkomende tekens een kortere </a:t>
            </a:r>
            <a:r>
              <a:rPr lang="nl-NL" dirty="0" err="1"/>
              <a:t>bitreeks</a:t>
            </a:r>
            <a:r>
              <a:rPr lang="nl-NL" dirty="0"/>
              <a:t> kunnen geven. Dus niet allemaal 8?</a:t>
            </a:r>
          </a:p>
          <a:p>
            <a:endParaRPr lang="nl-NL" dirty="0"/>
          </a:p>
          <a:p>
            <a:r>
              <a:rPr lang="nl-NL" dirty="0"/>
              <a:t>Oplossing met behulp van Huffman boom</a:t>
            </a:r>
          </a:p>
        </p:txBody>
      </p:sp>
      <p:sp>
        <p:nvSpPr>
          <p:cNvPr id="4" name="Tijdelijke aanduiding voor datum 3">
            <a:extLst>
              <a:ext uri="{FF2B5EF4-FFF2-40B4-BE49-F238E27FC236}">
                <a16:creationId xmlns:a16="http://schemas.microsoft.com/office/drawing/2014/main" id="{FBA1BCC9-AB81-8642-BC63-8016C5CDFE6E}"/>
              </a:ext>
            </a:extLst>
          </p:cNvPr>
          <p:cNvSpPr>
            <a:spLocks noGrp="1"/>
          </p:cNvSpPr>
          <p:nvPr>
            <p:ph type="dt" sz="half" idx="10"/>
          </p:nvPr>
        </p:nvSpPr>
        <p:spPr/>
        <p:txBody>
          <a:bodyPr/>
          <a:lstStyle/>
          <a:p>
            <a:fld id="{8A2B1B6E-020F-4C7F-82FA-49ECBF11F84B}" type="datetime1">
              <a:rPr lang="nl-NL" smtClean="0"/>
              <a:t>09-12-2022</a:t>
            </a:fld>
            <a:endParaRPr lang="nl-NL"/>
          </a:p>
        </p:txBody>
      </p:sp>
      <p:sp>
        <p:nvSpPr>
          <p:cNvPr id="5" name="Tijdelijke aanduiding voor voettekst 4">
            <a:extLst>
              <a:ext uri="{FF2B5EF4-FFF2-40B4-BE49-F238E27FC236}">
                <a16:creationId xmlns:a16="http://schemas.microsoft.com/office/drawing/2014/main" id="{3C089BF9-E34A-074F-82C9-83082548BCE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665E569-4A47-054D-A060-1FDC755FFFEA}"/>
              </a:ext>
            </a:extLst>
          </p:cNvPr>
          <p:cNvSpPr>
            <a:spLocks noGrp="1"/>
          </p:cNvSpPr>
          <p:nvPr>
            <p:ph type="sldNum" sz="quarter" idx="12"/>
          </p:nvPr>
        </p:nvSpPr>
        <p:spPr/>
        <p:txBody>
          <a:bodyPr/>
          <a:lstStyle/>
          <a:p>
            <a:fld id="{0AAEF2E2-A082-486B-BCC1-A4B8E9CF05F7}" type="slidenum">
              <a:rPr lang="nl-NL" smtClean="0"/>
              <a:t>109</a:t>
            </a:fld>
            <a:endParaRPr lang="nl-NL"/>
          </a:p>
        </p:txBody>
      </p:sp>
      <p:sp>
        <p:nvSpPr>
          <p:cNvPr id="7" name="Tijdelijke aanduiding voor tekst 6">
            <a:extLst>
              <a:ext uri="{FF2B5EF4-FFF2-40B4-BE49-F238E27FC236}">
                <a16:creationId xmlns:a16="http://schemas.microsoft.com/office/drawing/2014/main" id="{9DB591F6-0448-A846-810F-2BAFDC522D1A}"/>
              </a:ext>
            </a:extLst>
          </p:cNvPr>
          <p:cNvSpPr>
            <a:spLocks noGrp="1"/>
          </p:cNvSpPr>
          <p:nvPr>
            <p:ph type="body" sz="quarter" idx="17"/>
          </p:nvPr>
        </p:nvSpPr>
        <p:spPr/>
        <p:txBody>
          <a:bodyPr/>
          <a:lstStyle/>
          <a:p>
            <a:r>
              <a:rPr lang="nl-NL" dirty="0"/>
              <a:t>Compressie</a:t>
            </a:r>
          </a:p>
        </p:txBody>
      </p:sp>
      <p:sp>
        <p:nvSpPr>
          <p:cNvPr id="8" name="Tijdelijke aanduiding voor inhoud 2">
            <a:extLst>
              <a:ext uri="{FF2B5EF4-FFF2-40B4-BE49-F238E27FC236}">
                <a16:creationId xmlns:a16="http://schemas.microsoft.com/office/drawing/2014/main" id="{DC7CF3CB-C496-36EB-6557-738ED5FEC11B}"/>
              </a:ext>
            </a:extLst>
          </p:cNvPr>
          <p:cNvSpPr txBox="1">
            <a:spLocks/>
          </p:cNvSpPr>
          <p:nvPr/>
        </p:nvSpPr>
        <p:spPr>
          <a:xfrm>
            <a:off x="8501449" y="1252721"/>
            <a:ext cx="1480751" cy="49242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a:t>e: 3</a:t>
            </a:r>
          </a:p>
          <a:p>
            <a:pPr marL="0" indent="0">
              <a:buNone/>
            </a:pPr>
            <a:r>
              <a:rPr lang="nl-NL" dirty="0"/>
              <a:t>m: 2</a:t>
            </a:r>
          </a:p>
          <a:p>
            <a:pPr marL="0" indent="0">
              <a:buNone/>
            </a:pPr>
            <a:r>
              <a:rPr lang="nl-NL" dirty="0"/>
              <a:t>l: 2</a:t>
            </a:r>
          </a:p>
          <a:p>
            <a:pPr marL="0" indent="0">
              <a:buNone/>
            </a:pPr>
            <a:r>
              <a:rPr lang="nl-NL" dirty="0"/>
              <a:t>a: 1</a:t>
            </a:r>
          </a:p>
          <a:p>
            <a:pPr marL="0" indent="0">
              <a:buNone/>
            </a:pPr>
            <a:r>
              <a:rPr lang="nl-NL" dirty="0"/>
              <a:t>u: 1</a:t>
            </a:r>
          </a:p>
          <a:p>
            <a:pPr marL="0" indent="0">
              <a:buNone/>
            </a:pPr>
            <a:r>
              <a:rPr lang="nl-NL" dirty="0"/>
              <a:t>s: 1</a:t>
            </a:r>
          </a:p>
          <a:p>
            <a:pPr marL="0" indent="0">
              <a:buNone/>
            </a:pPr>
            <a:r>
              <a:rPr lang="nl-NL" dirty="0"/>
              <a:t>c: 1</a:t>
            </a:r>
          </a:p>
          <a:p>
            <a:pPr marL="0" indent="0">
              <a:buNone/>
            </a:pPr>
            <a:r>
              <a:rPr lang="nl-NL" dirty="0"/>
              <a:t>o: 1</a:t>
            </a:r>
          </a:p>
          <a:p>
            <a:pPr marL="0" indent="0">
              <a:buNone/>
            </a:pPr>
            <a:r>
              <a:rPr lang="nl-NL" dirty="0"/>
              <a:t>g: 1</a:t>
            </a:r>
          </a:p>
        </p:txBody>
      </p:sp>
    </p:spTree>
    <p:extLst>
      <p:ext uri="{BB962C8B-B14F-4D97-AF65-F5344CB8AC3E}">
        <p14:creationId xmlns:p14="http://schemas.microsoft.com/office/powerpoint/2010/main" val="68420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C2DABD-2059-3370-75D0-FDCFD593E5D8}"/>
              </a:ext>
            </a:extLst>
          </p:cNvPr>
          <p:cNvSpPr>
            <a:spLocks noGrp="1"/>
          </p:cNvSpPr>
          <p:nvPr>
            <p:ph type="title"/>
          </p:nvPr>
        </p:nvSpPr>
        <p:spPr/>
        <p:txBody>
          <a:bodyPr/>
          <a:lstStyle/>
          <a:p>
            <a:r>
              <a:rPr lang="nl-NL" dirty="0"/>
              <a:t>Meer over hoeveelheden</a:t>
            </a:r>
          </a:p>
        </p:txBody>
      </p:sp>
      <p:sp>
        <p:nvSpPr>
          <p:cNvPr id="3" name="Tijdelijke aanduiding voor inhoud 2">
            <a:extLst>
              <a:ext uri="{FF2B5EF4-FFF2-40B4-BE49-F238E27FC236}">
                <a16:creationId xmlns:a16="http://schemas.microsoft.com/office/drawing/2014/main" id="{F1CF4D9D-6FC6-1F02-A7FD-A5C92B5D6788}"/>
              </a:ext>
            </a:extLst>
          </p:cNvPr>
          <p:cNvSpPr>
            <a:spLocks noGrp="1"/>
          </p:cNvSpPr>
          <p:nvPr>
            <p:ph idx="1"/>
          </p:nvPr>
        </p:nvSpPr>
        <p:spPr>
          <a:xfrm>
            <a:off x="838200" y="1252721"/>
            <a:ext cx="10515600" cy="5468754"/>
          </a:xfrm>
        </p:spPr>
        <p:txBody>
          <a:bodyPr>
            <a:normAutofit fontScale="92500" lnSpcReduction="10000"/>
          </a:bodyPr>
          <a:lstStyle/>
          <a:p>
            <a:pPr marL="0" indent="0">
              <a:buNone/>
            </a:pPr>
            <a:r>
              <a:rPr lang="nl-NL" dirty="0"/>
              <a:t>Hoeveelheid geheugen volgens SI-eenheden:</a:t>
            </a:r>
          </a:p>
          <a:p>
            <a:r>
              <a:rPr lang="nl-NL" dirty="0"/>
              <a:t>Basiseenheid is byte (8 bits)</a:t>
            </a:r>
          </a:p>
          <a:p>
            <a:r>
              <a:rPr lang="nl-NL" b="1" dirty="0"/>
              <a:t>kB, </a:t>
            </a:r>
            <a:r>
              <a:rPr lang="nl-NL" b="1" dirty="0" err="1"/>
              <a:t>mB</a:t>
            </a:r>
            <a:r>
              <a:rPr lang="nl-NL" b="1" dirty="0"/>
              <a:t>, </a:t>
            </a:r>
            <a:r>
              <a:rPr lang="nl-NL" b="1" dirty="0" err="1"/>
              <a:t>gB</a:t>
            </a:r>
            <a:r>
              <a:rPr lang="nl-NL" b="1" dirty="0"/>
              <a:t> …</a:t>
            </a:r>
          </a:p>
          <a:p>
            <a:pPr marL="0" indent="0">
              <a:buNone/>
            </a:pPr>
            <a:endParaRPr lang="nl-NL" dirty="0"/>
          </a:p>
          <a:p>
            <a:pPr marL="0" indent="0">
              <a:buNone/>
            </a:pPr>
            <a:r>
              <a:rPr lang="nl-NL" dirty="0"/>
              <a:t>Hoeveelheid geheugen volgens klassieke-eenheden</a:t>
            </a:r>
          </a:p>
          <a:p>
            <a:r>
              <a:rPr lang="nl-NL" dirty="0"/>
              <a:t>Basis eenheid is byte, 1 kilobyte is 1.024 bytes, 1 megabyte is 1.024 kilobyte …</a:t>
            </a:r>
          </a:p>
          <a:p>
            <a:r>
              <a:rPr lang="nl-NL" b="1" dirty="0" err="1"/>
              <a:t>kiB</a:t>
            </a:r>
            <a:r>
              <a:rPr lang="nl-NL" b="1" dirty="0"/>
              <a:t>, </a:t>
            </a:r>
            <a:r>
              <a:rPr lang="nl-NL" b="1" dirty="0" err="1"/>
              <a:t>miB</a:t>
            </a:r>
            <a:r>
              <a:rPr lang="nl-NL" b="1" dirty="0"/>
              <a:t>, </a:t>
            </a:r>
            <a:r>
              <a:rPr lang="nl-NL" b="1" dirty="0" err="1"/>
              <a:t>giB</a:t>
            </a:r>
            <a:r>
              <a:rPr lang="nl-NL" b="1" dirty="0"/>
              <a:t> …</a:t>
            </a:r>
          </a:p>
          <a:p>
            <a:endParaRPr lang="nl-NL" dirty="0"/>
          </a:p>
          <a:p>
            <a:pPr marL="0" indent="0">
              <a:buNone/>
            </a:pPr>
            <a:r>
              <a:rPr lang="nl-NL" dirty="0"/>
              <a:t>Snelheid van netwerken</a:t>
            </a:r>
          </a:p>
          <a:p>
            <a:r>
              <a:rPr lang="nl-NL" dirty="0"/>
              <a:t>Bits per seconde</a:t>
            </a:r>
          </a:p>
          <a:p>
            <a:r>
              <a:rPr lang="nl-NL" b="1" dirty="0" err="1"/>
              <a:t>kbps</a:t>
            </a:r>
            <a:r>
              <a:rPr lang="nl-NL" b="1" dirty="0"/>
              <a:t>, </a:t>
            </a:r>
            <a:r>
              <a:rPr lang="nl-NL" b="1" dirty="0" err="1"/>
              <a:t>mbps</a:t>
            </a:r>
            <a:r>
              <a:rPr lang="nl-NL" b="1" dirty="0"/>
              <a:t>, </a:t>
            </a:r>
            <a:r>
              <a:rPr lang="nl-NL" b="1" dirty="0" err="1"/>
              <a:t>gbps</a:t>
            </a:r>
            <a:endParaRPr lang="nl-NL" b="1" dirty="0"/>
          </a:p>
        </p:txBody>
      </p:sp>
      <p:sp>
        <p:nvSpPr>
          <p:cNvPr id="4" name="Tijdelijke aanduiding voor datum 3">
            <a:extLst>
              <a:ext uri="{FF2B5EF4-FFF2-40B4-BE49-F238E27FC236}">
                <a16:creationId xmlns:a16="http://schemas.microsoft.com/office/drawing/2014/main" id="{34A553E6-4BB8-B5B4-E0FD-DEEBE3F73AE4}"/>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98D58887-026A-8FE4-1B12-D796B149AA0C}"/>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AC16E7F0-B01E-4605-FFB6-966A8F8A07E1}"/>
              </a:ext>
            </a:extLst>
          </p:cNvPr>
          <p:cNvSpPr>
            <a:spLocks noGrp="1"/>
          </p:cNvSpPr>
          <p:nvPr>
            <p:ph type="sldNum" sz="quarter" idx="12"/>
          </p:nvPr>
        </p:nvSpPr>
        <p:spPr/>
        <p:txBody>
          <a:bodyPr/>
          <a:lstStyle/>
          <a:p>
            <a:fld id="{0AAEF2E2-A082-486B-BCC1-A4B8E9CF05F7}" type="slidenum">
              <a:rPr lang="nl-NL" smtClean="0"/>
              <a:t>11</a:t>
            </a:fld>
            <a:endParaRPr lang="nl-NL"/>
          </a:p>
        </p:txBody>
      </p:sp>
      <p:sp>
        <p:nvSpPr>
          <p:cNvPr id="7" name="Tijdelijke aanduiding voor tekst 6">
            <a:extLst>
              <a:ext uri="{FF2B5EF4-FFF2-40B4-BE49-F238E27FC236}">
                <a16:creationId xmlns:a16="http://schemas.microsoft.com/office/drawing/2014/main" id="{DEA96C1C-CE1D-5303-B396-A991B1F4441A}"/>
              </a:ext>
            </a:extLst>
          </p:cNvPr>
          <p:cNvSpPr>
            <a:spLocks noGrp="1"/>
          </p:cNvSpPr>
          <p:nvPr>
            <p:ph type="body" sz="quarter" idx="17"/>
          </p:nvPr>
        </p:nvSpPr>
        <p:spPr/>
        <p:txBody>
          <a:bodyPr/>
          <a:lstStyle/>
          <a:p>
            <a:endParaRPr lang="nl-NL"/>
          </a:p>
        </p:txBody>
      </p:sp>
    </p:spTree>
    <p:extLst>
      <p:ext uri="{BB962C8B-B14F-4D97-AF65-F5344CB8AC3E}">
        <p14:creationId xmlns:p14="http://schemas.microsoft.com/office/powerpoint/2010/main" val="302631691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F7B4A1-FF03-1742-A5DC-3A6F78932EF8}"/>
              </a:ext>
            </a:extLst>
          </p:cNvPr>
          <p:cNvSpPr>
            <a:spLocks noGrp="1"/>
          </p:cNvSpPr>
          <p:nvPr>
            <p:ph type="title"/>
          </p:nvPr>
        </p:nvSpPr>
        <p:spPr/>
        <p:txBody>
          <a:bodyPr/>
          <a:lstStyle/>
          <a:p>
            <a:r>
              <a:rPr lang="nl-NL" dirty="0"/>
              <a:t>Huffman boom</a:t>
            </a:r>
          </a:p>
        </p:txBody>
      </p:sp>
      <p:sp>
        <p:nvSpPr>
          <p:cNvPr id="3" name="Tijdelijke aanduiding voor inhoud 2">
            <a:extLst>
              <a:ext uri="{FF2B5EF4-FFF2-40B4-BE49-F238E27FC236}">
                <a16:creationId xmlns:a16="http://schemas.microsoft.com/office/drawing/2014/main" id="{B45B1EDC-7709-5247-B25F-CFC92BE4E1A9}"/>
              </a:ext>
            </a:extLst>
          </p:cNvPr>
          <p:cNvSpPr>
            <a:spLocks noGrp="1"/>
          </p:cNvSpPr>
          <p:nvPr>
            <p:ph idx="1"/>
          </p:nvPr>
        </p:nvSpPr>
        <p:spPr/>
        <p:txBody>
          <a:bodyPr/>
          <a:lstStyle/>
          <a:p>
            <a:r>
              <a:rPr lang="nl-NL" dirty="0" err="1"/>
              <a:t>https</a:t>
            </a:r>
            <a:r>
              <a:rPr lang="nl-NL" dirty="0"/>
              <a:t>://</a:t>
            </a:r>
            <a:r>
              <a:rPr lang="nl-NL" dirty="0" err="1"/>
              <a:t>cmps-people.ok.ubc.ca</a:t>
            </a:r>
            <a:r>
              <a:rPr lang="nl-NL" dirty="0"/>
              <a:t>/</a:t>
            </a:r>
            <a:r>
              <a:rPr lang="nl-NL" dirty="0" err="1"/>
              <a:t>ylucet</a:t>
            </a:r>
            <a:r>
              <a:rPr lang="nl-NL" dirty="0"/>
              <a:t>/DS/</a:t>
            </a:r>
            <a:r>
              <a:rPr lang="nl-NL" dirty="0" err="1"/>
              <a:t>Huffman.html</a:t>
            </a:r>
            <a:endParaRPr lang="nl-NL" dirty="0"/>
          </a:p>
          <a:p>
            <a:pPr marL="0" indent="0">
              <a:buNone/>
            </a:pPr>
            <a:endParaRPr lang="nl-NL" dirty="0"/>
          </a:p>
        </p:txBody>
      </p:sp>
      <p:sp>
        <p:nvSpPr>
          <p:cNvPr id="4" name="Tijdelijke aanduiding voor datum 3">
            <a:extLst>
              <a:ext uri="{FF2B5EF4-FFF2-40B4-BE49-F238E27FC236}">
                <a16:creationId xmlns:a16="http://schemas.microsoft.com/office/drawing/2014/main" id="{FBA1BCC9-AB81-8642-BC63-8016C5CDFE6E}"/>
              </a:ext>
            </a:extLst>
          </p:cNvPr>
          <p:cNvSpPr>
            <a:spLocks noGrp="1"/>
          </p:cNvSpPr>
          <p:nvPr>
            <p:ph type="dt" sz="half" idx="10"/>
          </p:nvPr>
        </p:nvSpPr>
        <p:spPr/>
        <p:txBody>
          <a:bodyPr/>
          <a:lstStyle/>
          <a:p>
            <a:fld id="{8A2B1B6E-020F-4C7F-82FA-49ECBF11F84B}" type="datetime1">
              <a:rPr lang="nl-NL" smtClean="0"/>
              <a:t>09-12-2022</a:t>
            </a:fld>
            <a:endParaRPr lang="nl-NL"/>
          </a:p>
        </p:txBody>
      </p:sp>
      <p:sp>
        <p:nvSpPr>
          <p:cNvPr id="5" name="Tijdelijke aanduiding voor voettekst 4">
            <a:extLst>
              <a:ext uri="{FF2B5EF4-FFF2-40B4-BE49-F238E27FC236}">
                <a16:creationId xmlns:a16="http://schemas.microsoft.com/office/drawing/2014/main" id="{3C089BF9-E34A-074F-82C9-83082548BCE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665E569-4A47-054D-A060-1FDC755FFFEA}"/>
              </a:ext>
            </a:extLst>
          </p:cNvPr>
          <p:cNvSpPr>
            <a:spLocks noGrp="1"/>
          </p:cNvSpPr>
          <p:nvPr>
            <p:ph type="sldNum" sz="quarter" idx="12"/>
          </p:nvPr>
        </p:nvSpPr>
        <p:spPr/>
        <p:txBody>
          <a:bodyPr/>
          <a:lstStyle/>
          <a:p>
            <a:fld id="{0AAEF2E2-A082-486B-BCC1-A4B8E9CF05F7}" type="slidenum">
              <a:rPr lang="nl-NL" smtClean="0"/>
              <a:t>110</a:t>
            </a:fld>
            <a:endParaRPr lang="nl-NL"/>
          </a:p>
        </p:txBody>
      </p:sp>
      <p:sp>
        <p:nvSpPr>
          <p:cNvPr id="7" name="Tijdelijke aanduiding voor tekst 6">
            <a:extLst>
              <a:ext uri="{FF2B5EF4-FFF2-40B4-BE49-F238E27FC236}">
                <a16:creationId xmlns:a16="http://schemas.microsoft.com/office/drawing/2014/main" id="{9DB591F6-0448-A846-810F-2BAFDC522D1A}"/>
              </a:ext>
            </a:extLst>
          </p:cNvPr>
          <p:cNvSpPr>
            <a:spLocks noGrp="1"/>
          </p:cNvSpPr>
          <p:nvPr>
            <p:ph type="body" sz="quarter" idx="17"/>
          </p:nvPr>
        </p:nvSpPr>
        <p:spPr/>
        <p:txBody>
          <a:bodyPr/>
          <a:lstStyle/>
          <a:p>
            <a:r>
              <a:rPr lang="nl-NL" dirty="0"/>
              <a:t>Compressie</a:t>
            </a:r>
          </a:p>
        </p:txBody>
      </p:sp>
      <p:pic>
        <p:nvPicPr>
          <p:cNvPr id="12" name="Afbeelding 11">
            <a:extLst>
              <a:ext uri="{FF2B5EF4-FFF2-40B4-BE49-F238E27FC236}">
                <a16:creationId xmlns:a16="http://schemas.microsoft.com/office/drawing/2014/main" id="{3E7F3E5A-8FE1-69C8-8D89-21E2237E5B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1734315"/>
            <a:ext cx="7772400" cy="4913780"/>
          </a:xfrm>
          <a:prstGeom prst="rect">
            <a:avLst/>
          </a:prstGeom>
        </p:spPr>
      </p:pic>
    </p:spTree>
    <p:extLst>
      <p:ext uri="{BB962C8B-B14F-4D97-AF65-F5344CB8AC3E}">
        <p14:creationId xmlns:p14="http://schemas.microsoft.com/office/powerpoint/2010/main" val="331722259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F7B4A1-FF03-1742-A5DC-3A6F78932EF8}"/>
              </a:ext>
            </a:extLst>
          </p:cNvPr>
          <p:cNvSpPr>
            <a:spLocks noGrp="1"/>
          </p:cNvSpPr>
          <p:nvPr>
            <p:ph type="title"/>
          </p:nvPr>
        </p:nvSpPr>
        <p:spPr/>
        <p:txBody>
          <a:bodyPr/>
          <a:lstStyle/>
          <a:p>
            <a:r>
              <a:rPr lang="nl-NL" dirty="0"/>
              <a:t>Huffman boom</a:t>
            </a:r>
          </a:p>
        </p:txBody>
      </p:sp>
      <p:sp>
        <p:nvSpPr>
          <p:cNvPr id="4" name="Tijdelijke aanduiding voor datum 3">
            <a:extLst>
              <a:ext uri="{FF2B5EF4-FFF2-40B4-BE49-F238E27FC236}">
                <a16:creationId xmlns:a16="http://schemas.microsoft.com/office/drawing/2014/main" id="{FBA1BCC9-AB81-8642-BC63-8016C5CDFE6E}"/>
              </a:ext>
            </a:extLst>
          </p:cNvPr>
          <p:cNvSpPr>
            <a:spLocks noGrp="1"/>
          </p:cNvSpPr>
          <p:nvPr>
            <p:ph type="dt" sz="half" idx="10"/>
          </p:nvPr>
        </p:nvSpPr>
        <p:spPr/>
        <p:txBody>
          <a:bodyPr/>
          <a:lstStyle/>
          <a:p>
            <a:fld id="{8A2B1B6E-020F-4C7F-82FA-49ECBF11F84B}" type="datetime1">
              <a:rPr lang="nl-NL" smtClean="0"/>
              <a:t>09-12-2022</a:t>
            </a:fld>
            <a:endParaRPr lang="nl-NL"/>
          </a:p>
        </p:txBody>
      </p:sp>
      <p:sp>
        <p:nvSpPr>
          <p:cNvPr id="5" name="Tijdelijke aanduiding voor voettekst 4">
            <a:extLst>
              <a:ext uri="{FF2B5EF4-FFF2-40B4-BE49-F238E27FC236}">
                <a16:creationId xmlns:a16="http://schemas.microsoft.com/office/drawing/2014/main" id="{3C089BF9-E34A-074F-82C9-83082548BCE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665E569-4A47-054D-A060-1FDC755FFFEA}"/>
              </a:ext>
            </a:extLst>
          </p:cNvPr>
          <p:cNvSpPr>
            <a:spLocks noGrp="1"/>
          </p:cNvSpPr>
          <p:nvPr>
            <p:ph type="sldNum" sz="quarter" idx="12"/>
          </p:nvPr>
        </p:nvSpPr>
        <p:spPr/>
        <p:txBody>
          <a:bodyPr/>
          <a:lstStyle/>
          <a:p>
            <a:fld id="{0AAEF2E2-A082-486B-BCC1-A4B8E9CF05F7}" type="slidenum">
              <a:rPr lang="nl-NL" smtClean="0"/>
              <a:t>111</a:t>
            </a:fld>
            <a:endParaRPr lang="nl-NL"/>
          </a:p>
        </p:txBody>
      </p:sp>
      <p:sp>
        <p:nvSpPr>
          <p:cNvPr id="7" name="Tijdelijke aanduiding voor tekst 6">
            <a:extLst>
              <a:ext uri="{FF2B5EF4-FFF2-40B4-BE49-F238E27FC236}">
                <a16:creationId xmlns:a16="http://schemas.microsoft.com/office/drawing/2014/main" id="{9DB591F6-0448-A846-810F-2BAFDC522D1A}"/>
              </a:ext>
            </a:extLst>
          </p:cNvPr>
          <p:cNvSpPr>
            <a:spLocks noGrp="1"/>
          </p:cNvSpPr>
          <p:nvPr>
            <p:ph type="body" sz="quarter" idx="17"/>
          </p:nvPr>
        </p:nvSpPr>
        <p:spPr/>
        <p:txBody>
          <a:bodyPr/>
          <a:lstStyle/>
          <a:p>
            <a:r>
              <a:rPr lang="nl-NL" dirty="0"/>
              <a:t>Compressie</a:t>
            </a:r>
          </a:p>
        </p:txBody>
      </p:sp>
      <p:grpSp>
        <p:nvGrpSpPr>
          <p:cNvPr id="27" name="Groep 26">
            <a:extLst>
              <a:ext uri="{FF2B5EF4-FFF2-40B4-BE49-F238E27FC236}">
                <a16:creationId xmlns:a16="http://schemas.microsoft.com/office/drawing/2014/main" id="{E9102ADA-9ABD-44CF-2CC1-FE2710D9AF6E}"/>
              </a:ext>
            </a:extLst>
          </p:cNvPr>
          <p:cNvGrpSpPr/>
          <p:nvPr/>
        </p:nvGrpSpPr>
        <p:grpSpPr>
          <a:xfrm>
            <a:off x="2635335" y="1147478"/>
            <a:ext cx="7772400" cy="4913780"/>
            <a:chOff x="2209800" y="1263183"/>
            <a:chExt cx="7772400" cy="4913780"/>
          </a:xfrm>
        </p:grpSpPr>
        <p:pic>
          <p:nvPicPr>
            <p:cNvPr id="12" name="Afbeelding 11">
              <a:extLst>
                <a:ext uri="{FF2B5EF4-FFF2-40B4-BE49-F238E27FC236}">
                  <a16:creationId xmlns:a16="http://schemas.microsoft.com/office/drawing/2014/main" id="{3E7F3E5A-8FE1-69C8-8D89-21E2237E5B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1263183"/>
              <a:ext cx="7772400" cy="4913780"/>
            </a:xfrm>
            <a:prstGeom prst="rect">
              <a:avLst/>
            </a:prstGeom>
          </p:spPr>
        </p:pic>
        <p:sp>
          <p:nvSpPr>
            <p:cNvPr id="8" name="Tekstvak 7">
              <a:extLst>
                <a:ext uri="{FF2B5EF4-FFF2-40B4-BE49-F238E27FC236}">
                  <a16:creationId xmlns:a16="http://schemas.microsoft.com/office/drawing/2014/main" id="{05B06681-901F-450E-0646-685F2F41B6F7}"/>
                </a:ext>
              </a:extLst>
            </p:cNvPr>
            <p:cNvSpPr txBox="1"/>
            <p:nvPr/>
          </p:nvSpPr>
          <p:spPr>
            <a:xfrm>
              <a:off x="5217641" y="2688372"/>
              <a:ext cx="506627" cy="400110"/>
            </a:xfrm>
            <a:prstGeom prst="rect">
              <a:avLst/>
            </a:prstGeom>
            <a:noFill/>
          </p:spPr>
          <p:txBody>
            <a:bodyPr wrap="square" rtlCol="0">
              <a:spAutoFit/>
            </a:bodyPr>
            <a:lstStyle/>
            <a:p>
              <a:pPr algn="ctr"/>
              <a:r>
                <a:rPr lang="nl-NL" sz="2000" dirty="0">
                  <a:solidFill>
                    <a:srgbClr val="FF0000"/>
                  </a:solidFill>
                </a:rPr>
                <a:t>1</a:t>
              </a:r>
            </a:p>
          </p:txBody>
        </p:sp>
        <p:sp>
          <p:nvSpPr>
            <p:cNvPr id="9" name="Tekstvak 8">
              <a:extLst>
                <a:ext uri="{FF2B5EF4-FFF2-40B4-BE49-F238E27FC236}">
                  <a16:creationId xmlns:a16="http://schemas.microsoft.com/office/drawing/2014/main" id="{0A7AEF3D-FCD0-AF00-ABBC-AC1ACD33D219}"/>
                </a:ext>
              </a:extLst>
            </p:cNvPr>
            <p:cNvSpPr txBox="1"/>
            <p:nvPr/>
          </p:nvSpPr>
          <p:spPr>
            <a:xfrm>
              <a:off x="6911547" y="1675826"/>
              <a:ext cx="506627" cy="400110"/>
            </a:xfrm>
            <a:prstGeom prst="rect">
              <a:avLst/>
            </a:prstGeom>
            <a:noFill/>
          </p:spPr>
          <p:txBody>
            <a:bodyPr wrap="square" rtlCol="0">
              <a:spAutoFit/>
            </a:bodyPr>
            <a:lstStyle/>
            <a:p>
              <a:pPr algn="ctr"/>
              <a:r>
                <a:rPr lang="nl-NL" sz="2000" dirty="0">
                  <a:solidFill>
                    <a:srgbClr val="FF0000"/>
                  </a:solidFill>
                </a:rPr>
                <a:t>1</a:t>
              </a:r>
            </a:p>
          </p:txBody>
        </p:sp>
        <p:sp>
          <p:nvSpPr>
            <p:cNvPr id="10" name="Tekstvak 9">
              <a:extLst>
                <a:ext uri="{FF2B5EF4-FFF2-40B4-BE49-F238E27FC236}">
                  <a16:creationId xmlns:a16="http://schemas.microsoft.com/office/drawing/2014/main" id="{A664F67F-F8D2-53C3-0434-4F05C9A8AD51}"/>
                </a:ext>
              </a:extLst>
            </p:cNvPr>
            <p:cNvSpPr txBox="1"/>
            <p:nvPr/>
          </p:nvSpPr>
          <p:spPr>
            <a:xfrm>
              <a:off x="8732109" y="2888427"/>
              <a:ext cx="506627" cy="400110"/>
            </a:xfrm>
            <a:prstGeom prst="rect">
              <a:avLst/>
            </a:prstGeom>
            <a:noFill/>
          </p:spPr>
          <p:txBody>
            <a:bodyPr wrap="square" rtlCol="0">
              <a:spAutoFit/>
            </a:bodyPr>
            <a:lstStyle/>
            <a:p>
              <a:pPr algn="ctr"/>
              <a:r>
                <a:rPr lang="nl-NL" sz="2000" dirty="0">
                  <a:solidFill>
                    <a:srgbClr val="FF0000"/>
                  </a:solidFill>
                </a:rPr>
                <a:t>1</a:t>
              </a:r>
            </a:p>
          </p:txBody>
        </p:sp>
        <p:sp>
          <p:nvSpPr>
            <p:cNvPr id="11" name="Tekstvak 10">
              <a:extLst>
                <a:ext uri="{FF2B5EF4-FFF2-40B4-BE49-F238E27FC236}">
                  <a16:creationId xmlns:a16="http://schemas.microsoft.com/office/drawing/2014/main" id="{144FBFC8-E5B3-75E5-CB35-2633F409C9E3}"/>
                </a:ext>
              </a:extLst>
            </p:cNvPr>
            <p:cNvSpPr txBox="1"/>
            <p:nvPr/>
          </p:nvSpPr>
          <p:spPr>
            <a:xfrm>
              <a:off x="9106931" y="3720073"/>
              <a:ext cx="506627" cy="400110"/>
            </a:xfrm>
            <a:prstGeom prst="rect">
              <a:avLst/>
            </a:prstGeom>
            <a:noFill/>
          </p:spPr>
          <p:txBody>
            <a:bodyPr wrap="square" rtlCol="0">
              <a:spAutoFit/>
            </a:bodyPr>
            <a:lstStyle/>
            <a:p>
              <a:pPr algn="ctr"/>
              <a:r>
                <a:rPr lang="nl-NL" sz="2000" dirty="0">
                  <a:solidFill>
                    <a:srgbClr val="FF0000"/>
                  </a:solidFill>
                </a:rPr>
                <a:t>1</a:t>
              </a:r>
            </a:p>
          </p:txBody>
        </p:sp>
        <p:sp>
          <p:nvSpPr>
            <p:cNvPr id="13" name="Tekstvak 12">
              <a:extLst>
                <a:ext uri="{FF2B5EF4-FFF2-40B4-BE49-F238E27FC236}">
                  <a16:creationId xmlns:a16="http://schemas.microsoft.com/office/drawing/2014/main" id="{B60F9298-8A73-76DC-5390-6D81C44C21BB}"/>
                </a:ext>
              </a:extLst>
            </p:cNvPr>
            <p:cNvSpPr txBox="1"/>
            <p:nvPr/>
          </p:nvSpPr>
          <p:spPr>
            <a:xfrm>
              <a:off x="6296798" y="3720073"/>
              <a:ext cx="506627" cy="400110"/>
            </a:xfrm>
            <a:prstGeom prst="rect">
              <a:avLst/>
            </a:prstGeom>
            <a:noFill/>
          </p:spPr>
          <p:txBody>
            <a:bodyPr wrap="square" rtlCol="0">
              <a:spAutoFit/>
            </a:bodyPr>
            <a:lstStyle/>
            <a:p>
              <a:pPr algn="ctr"/>
              <a:r>
                <a:rPr lang="nl-NL" sz="2000" dirty="0">
                  <a:solidFill>
                    <a:srgbClr val="FF0000"/>
                  </a:solidFill>
                </a:rPr>
                <a:t>1</a:t>
              </a:r>
            </a:p>
          </p:txBody>
        </p:sp>
        <p:sp>
          <p:nvSpPr>
            <p:cNvPr id="14" name="Tekstvak 13">
              <a:extLst>
                <a:ext uri="{FF2B5EF4-FFF2-40B4-BE49-F238E27FC236}">
                  <a16:creationId xmlns:a16="http://schemas.microsoft.com/office/drawing/2014/main" id="{76F2D5B6-8A28-DCCA-6683-7D6C1903D854}"/>
                </a:ext>
              </a:extLst>
            </p:cNvPr>
            <p:cNvSpPr txBox="1"/>
            <p:nvPr/>
          </p:nvSpPr>
          <p:spPr>
            <a:xfrm>
              <a:off x="3746672" y="3720073"/>
              <a:ext cx="506627" cy="400110"/>
            </a:xfrm>
            <a:prstGeom prst="rect">
              <a:avLst/>
            </a:prstGeom>
            <a:noFill/>
          </p:spPr>
          <p:txBody>
            <a:bodyPr wrap="square" rtlCol="0">
              <a:spAutoFit/>
            </a:bodyPr>
            <a:lstStyle/>
            <a:p>
              <a:pPr algn="ctr"/>
              <a:r>
                <a:rPr lang="nl-NL" sz="2000" dirty="0">
                  <a:solidFill>
                    <a:srgbClr val="FF0000"/>
                  </a:solidFill>
                </a:rPr>
                <a:t>1</a:t>
              </a:r>
            </a:p>
          </p:txBody>
        </p:sp>
        <p:sp>
          <p:nvSpPr>
            <p:cNvPr id="15" name="Tekstvak 14">
              <a:extLst>
                <a:ext uri="{FF2B5EF4-FFF2-40B4-BE49-F238E27FC236}">
                  <a16:creationId xmlns:a16="http://schemas.microsoft.com/office/drawing/2014/main" id="{5A31D92D-AE53-E4B6-6999-729B60597F1D}"/>
                </a:ext>
              </a:extLst>
            </p:cNvPr>
            <p:cNvSpPr txBox="1"/>
            <p:nvPr/>
          </p:nvSpPr>
          <p:spPr>
            <a:xfrm>
              <a:off x="3224599" y="4681928"/>
              <a:ext cx="506627" cy="400110"/>
            </a:xfrm>
            <a:prstGeom prst="rect">
              <a:avLst/>
            </a:prstGeom>
            <a:noFill/>
          </p:spPr>
          <p:txBody>
            <a:bodyPr wrap="square" rtlCol="0">
              <a:spAutoFit/>
            </a:bodyPr>
            <a:lstStyle/>
            <a:p>
              <a:pPr algn="ctr"/>
              <a:r>
                <a:rPr lang="nl-NL" sz="2000" dirty="0">
                  <a:solidFill>
                    <a:srgbClr val="FF0000"/>
                  </a:solidFill>
                </a:rPr>
                <a:t>1</a:t>
              </a:r>
            </a:p>
          </p:txBody>
        </p:sp>
        <p:sp>
          <p:nvSpPr>
            <p:cNvPr id="16" name="Tekstvak 15">
              <a:extLst>
                <a:ext uri="{FF2B5EF4-FFF2-40B4-BE49-F238E27FC236}">
                  <a16:creationId xmlns:a16="http://schemas.microsoft.com/office/drawing/2014/main" id="{71F67BF3-C8B9-EC04-856A-3C51AFF74A4F}"/>
                </a:ext>
              </a:extLst>
            </p:cNvPr>
            <p:cNvSpPr txBox="1"/>
            <p:nvPr/>
          </p:nvSpPr>
          <p:spPr>
            <a:xfrm>
              <a:off x="5724268" y="4681928"/>
              <a:ext cx="506627" cy="400110"/>
            </a:xfrm>
            <a:prstGeom prst="rect">
              <a:avLst/>
            </a:prstGeom>
            <a:noFill/>
          </p:spPr>
          <p:txBody>
            <a:bodyPr wrap="square" rtlCol="0">
              <a:spAutoFit/>
            </a:bodyPr>
            <a:lstStyle/>
            <a:p>
              <a:pPr algn="ctr"/>
              <a:r>
                <a:rPr lang="nl-NL" sz="2000" dirty="0">
                  <a:solidFill>
                    <a:srgbClr val="FF0000"/>
                  </a:solidFill>
                </a:rPr>
                <a:t>1</a:t>
              </a:r>
            </a:p>
          </p:txBody>
        </p:sp>
        <p:sp>
          <p:nvSpPr>
            <p:cNvPr id="17" name="Tekstvak 16">
              <a:extLst>
                <a:ext uri="{FF2B5EF4-FFF2-40B4-BE49-F238E27FC236}">
                  <a16:creationId xmlns:a16="http://schemas.microsoft.com/office/drawing/2014/main" id="{3363C74B-11F5-F54E-2D28-08094D88A270}"/>
                </a:ext>
              </a:extLst>
            </p:cNvPr>
            <p:cNvSpPr txBox="1"/>
            <p:nvPr/>
          </p:nvSpPr>
          <p:spPr>
            <a:xfrm>
              <a:off x="4948881" y="1875881"/>
              <a:ext cx="506627" cy="400110"/>
            </a:xfrm>
            <a:prstGeom prst="rect">
              <a:avLst/>
            </a:prstGeom>
            <a:noFill/>
          </p:spPr>
          <p:txBody>
            <a:bodyPr wrap="square" rtlCol="0">
              <a:spAutoFit/>
            </a:bodyPr>
            <a:lstStyle/>
            <a:p>
              <a:pPr algn="ctr"/>
              <a:r>
                <a:rPr lang="nl-NL" sz="2000" dirty="0">
                  <a:solidFill>
                    <a:srgbClr val="FF0000"/>
                  </a:solidFill>
                </a:rPr>
                <a:t>0</a:t>
              </a:r>
            </a:p>
          </p:txBody>
        </p:sp>
        <p:sp>
          <p:nvSpPr>
            <p:cNvPr id="18" name="Tekstvak 17">
              <a:extLst>
                <a:ext uri="{FF2B5EF4-FFF2-40B4-BE49-F238E27FC236}">
                  <a16:creationId xmlns:a16="http://schemas.microsoft.com/office/drawing/2014/main" id="{C521D84D-78A8-AC40-F78D-31F4E08AAC85}"/>
                </a:ext>
              </a:extLst>
            </p:cNvPr>
            <p:cNvSpPr txBox="1"/>
            <p:nvPr/>
          </p:nvSpPr>
          <p:spPr>
            <a:xfrm>
              <a:off x="3785286" y="2746357"/>
              <a:ext cx="506627" cy="400110"/>
            </a:xfrm>
            <a:prstGeom prst="rect">
              <a:avLst/>
            </a:prstGeom>
            <a:noFill/>
          </p:spPr>
          <p:txBody>
            <a:bodyPr wrap="square" rtlCol="0">
              <a:spAutoFit/>
            </a:bodyPr>
            <a:lstStyle/>
            <a:p>
              <a:pPr algn="ctr"/>
              <a:r>
                <a:rPr lang="nl-NL" sz="2000" dirty="0">
                  <a:solidFill>
                    <a:srgbClr val="FF0000"/>
                  </a:solidFill>
                </a:rPr>
                <a:t>0</a:t>
              </a:r>
            </a:p>
          </p:txBody>
        </p:sp>
        <p:sp>
          <p:nvSpPr>
            <p:cNvPr id="19" name="Tekstvak 18">
              <a:extLst>
                <a:ext uri="{FF2B5EF4-FFF2-40B4-BE49-F238E27FC236}">
                  <a16:creationId xmlns:a16="http://schemas.microsoft.com/office/drawing/2014/main" id="{138B7831-A985-C5DD-6FF1-C656604A90C4}"/>
                </a:ext>
              </a:extLst>
            </p:cNvPr>
            <p:cNvSpPr txBox="1"/>
            <p:nvPr/>
          </p:nvSpPr>
          <p:spPr>
            <a:xfrm>
              <a:off x="2888392" y="3720073"/>
              <a:ext cx="506627" cy="400110"/>
            </a:xfrm>
            <a:prstGeom prst="rect">
              <a:avLst/>
            </a:prstGeom>
            <a:noFill/>
          </p:spPr>
          <p:txBody>
            <a:bodyPr wrap="square" rtlCol="0">
              <a:spAutoFit/>
            </a:bodyPr>
            <a:lstStyle/>
            <a:p>
              <a:pPr algn="ctr"/>
              <a:r>
                <a:rPr lang="nl-NL" sz="2000" dirty="0">
                  <a:solidFill>
                    <a:srgbClr val="FF0000"/>
                  </a:solidFill>
                </a:rPr>
                <a:t>0</a:t>
              </a:r>
            </a:p>
          </p:txBody>
        </p:sp>
        <p:sp>
          <p:nvSpPr>
            <p:cNvPr id="20" name="Tekstvak 19">
              <a:extLst>
                <a:ext uri="{FF2B5EF4-FFF2-40B4-BE49-F238E27FC236}">
                  <a16:creationId xmlns:a16="http://schemas.microsoft.com/office/drawing/2014/main" id="{94D8CEB7-5697-A8D1-76D9-5A31C3265FF1}"/>
                </a:ext>
              </a:extLst>
            </p:cNvPr>
            <p:cNvSpPr txBox="1"/>
            <p:nvPr/>
          </p:nvSpPr>
          <p:spPr>
            <a:xfrm>
              <a:off x="2460539" y="4681928"/>
              <a:ext cx="506627" cy="400110"/>
            </a:xfrm>
            <a:prstGeom prst="rect">
              <a:avLst/>
            </a:prstGeom>
            <a:noFill/>
          </p:spPr>
          <p:txBody>
            <a:bodyPr wrap="square" rtlCol="0">
              <a:spAutoFit/>
            </a:bodyPr>
            <a:lstStyle/>
            <a:p>
              <a:pPr algn="ctr"/>
              <a:r>
                <a:rPr lang="nl-NL" sz="2000" dirty="0">
                  <a:solidFill>
                    <a:srgbClr val="FF0000"/>
                  </a:solidFill>
                </a:rPr>
                <a:t>0</a:t>
              </a:r>
            </a:p>
          </p:txBody>
        </p:sp>
        <p:sp>
          <p:nvSpPr>
            <p:cNvPr id="21" name="Tekstvak 20">
              <a:extLst>
                <a:ext uri="{FF2B5EF4-FFF2-40B4-BE49-F238E27FC236}">
                  <a16:creationId xmlns:a16="http://schemas.microsoft.com/office/drawing/2014/main" id="{C2871800-F248-96FB-F965-8AC2FF443E69}"/>
                </a:ext>
              </a:extLst>
            </p:cNvPr>
            <p:cNvSpPr txBox="1"/>
            <p:nvPr/>
          </p:nvSpPr>
          <p:spPr>
            <a:xfrm>
              <a:off x="5388576" y="3816392"/>
              <a:ext cx="506627" cy="400110"/>
            </a:xfrm>
            <a:prstGeom prst="rect">
              <a:avLst/>
            </a:prstGeom>
            <a:noFill/>
          </p:spPr>
          <p:txBody>
            <a:bodyPr wrap="square" rtlCol="0">
              <a:spAutoFit/>
            </a:bodyPr>
            <a:lstStyle/>
            <a:p>
              <a:pPr algn="ctr"/>
              <a:r>
                <a:rPr lang="nl-NL" sz="2000" dirty="0">
                  <a:solidFill>
                    <a:srgbClr val="FF0000"/>
                  </a:solidFill>
                </a:rPr>
                <a:t>0</a:t>
              </a:r>
            </a:p>
          </p:txBody>
        </p:sp>
        <p:sp>
          <p:nvSpPr>
            <p:cNvPr id="22" name="Tekstvak 21">
              <a:extLst>
                <a:ext uri="{FF2B5EF4-FFF2-40B4-BE49-F238E27FC236}">
                  <a16:creationId xmlns:a16="http://schemas.microsoft.com/office/drawing/2014/main" id="{3BEFE4A4-7EBF-CB0D-AD47-7A7DC91E9DEE}"/>
                </a:ext>
              </a:extLst>
            </p:cNvPr>
            <p:cNvSpPr txBox="1"/>
            <p:nvPr/>
          </p:nvSpPr>
          <p:spPr>
            <a:xfrm>
              <a:off x="4964327" y="4719300"/>
              <a:ext cx="506627" cy="400110"/>
            </a:xfrm>
            <a:prstGeom prst="rect">
              <a:avLst/>
            </a:prstGeom>
            <a:noFill/>
          </p:spPr>
          <p:txBody>
            <a:bodyPr wrap="square" rtlCol="0">
              <a:spAutoFit/>
            </a:bodyPr>
            <a:lstStyle/>
            <a:p>
              <a:pPr algn="ctr"/>
              <a:r>
                <a:rPr lang="nl-NL" sz="2000" dirty="0">
                  <a:solidFill>
                    <a:srgbClr val="FF0000"/>
                  </a:solidFill>
                </a:rPr>
                <a:t>0</a:t>
              </a:r>
            </a:p>
          </p:txBody>
        </p:sp>
        <p:sp>
          <p:nvSpPr>
            <p:cNvPr id="23" name="Tekstvak 22">
              <a:extLst>
                <a:ext uri="{FF2B5EF4-FFF2-40B4-BE49-F238E27FC236}">
                  <a16:creationId xmlns:a16="http://schemas.microsoft.com/office/drawing/2014/main" id="{D96DA724-EFD2-F766-72BA-C4E312BB48A5}"/>
                </a:ext>
              </a:extLst>
            </p:cNvPr>
            <p:cNvSpPr txBox="1"/>
            <p:nvPr/>
          </p:nvSpPr>
          <p:spPr>
            <a:xfrm>
              <a:off x="7735331" y="2888427"/>
              <a:ext cx="506627" cy="400110"/>
            </a:xfrm>
            <a:prstGeom prst="rect">
              <a:avLst/>
            </a:prstGeom>
            <a:noFill/>
          </p:spPr>
          <p:txBody>
            <a:bodyPr wrap="square" rtlCol="0">
              <a:spAutoFit/>
            </a:bodyPr>
            <a:lstStyle/>
            <a:p>
              <a:pPr algn="ctr"/>
              <a:r>
                <a:rPr lang="nl-NL" sz="2000" dirty="0">
                  <a:solidFill>
                    <a:srgbClr val="FF0000"/>
                  </a:solidFill>
                </a:rPr>
                <a:t>0</a:t>
              </a:r>
            </a:p>
          </p:txBody>
        </p:sp>
        <p:sp>
          <p:nvSpPr>
            <p:cNvPr id="24" name="Tekstvak 23">
              <a:extLst>
                <a:ext uri="{FF2B5EF4-FFF2-40B4-BE49-F238E27FC236}">
                  <a16:creationId xmlns:a16="http://schemas.microsoft.com/office/drawing/2014/main" id="{47DE2288-5E18-5B14-8D38-3A0CD036D945}"/>
                </a:ext>
              </a:extLst>
            </p:cNvPr>
            <p:cNvSpPr txBox="1"/>
            <p:nvPr/>
          </p:nvSpPr>
          <p:spPr>
            <a:xfrm>
              <a:off x="8327941" y="3816392"/>
              <a:ext cx="506627" cy="400110"/>
            </a:xfrm>
            <a:prstGeom prst="rect">
              <a:avLst/>
            </a:prstGeom>
            <a:noFill/>
          </p:spPr>
          <p:txBody>
            <a:bodyPr wrap="square" rtlCol="0">
              <a:spAutoFit/>
            </a:bodyPr>
            <a:lstStyle/>
            <a:p>
              <a:pPr algn="ctr"/>
              <a:r>
                <a:rPr lang="nl-NL" sz="2000" dirty="0">
                  <a:solidFill>
                    <a:srgbClr val="FF0000"/>
                  </a:solidFill>
                </a:rPr>
                <a:t>0</a:t>
              </a:r>
            </a:p>
          </p:txBody>
        </p:sp>
      </p:grpSp>
      <p:sp>
        <p:nvSpPr>
          <p:cNvPr id="26" name="Tekstvak 25">
            <a:extLst>
              <a:ext uri="{FF2B5EF4-FFF2-40B4-BE49-F238E27FC236}">
                <a16:creationId xmlns:a16="http://schemas.microsoft.com/office/drawing/2014/main" id="{6AF6A3B3-7F96-C462-D260-56C5FB82CF7F}"/>
              </a:ext>
            </a:extLst>
          </p:cNvPr>
          <p:cNvSpPr txBox="1"/>
          <p:nvPr/>
        </p:nvSpPr>
        <p:spPr>
          <a:xfrm>
            <a:off x="1017372" y="1299033"/>
            <a:ext cx="3235927" cy="707886"/>
          </a:xfrm>
          <a:prstGeom prst="rect">
            <a:avLst/>
          </a:prstGeom>
          <a:noFill/>
        </p:spPr>
        <p:txBody>
          <a:bodyPr wrap="square" rtlCol="0">
            <a:spAutoFit/>
          </a:bodyPr>
          <a:lstStyle/>
          <a:p>
            <a:r>
              <a:rPr lang="nl-NL" sz="2000" dirty="0">
                <a:solidFill>
                  <a:srgbClr val="FF0000"/>
                </a:solidFill>
              </a:rPr>
              <a:t>0 = tak naar links</a:t>
            </a:r>
          </a:p>
          <a:p>
            <a:r>
              <a:rPr lang="nl-NL" sz="2000" dirty="0">
                <a:solidFill>
                  <a:srgbClr val="FF0000"/>
                </a:solidFill>
              </a:rPr>
              <a:t>1 = tak naar rechts</a:t>
            </a:r>
          </a:p>
        </p:txBody>
      </p:sp>
    </p:spTree>
    <p:extLst>
      <p:ext uri="{BB962C8B-B14F-4D97-AF65-F5344CB8AC3E}">
        <p14:creationId xmlns:p14="http://schemas.microsoft.com/office/powerpoint/2010/main" val="247528537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F7B4A1-FF03-1742-A5DC-3A6F78932EF8}"/>
              </a:ext>
            </a:extLst>
          </p:cNvPr>
          <p:cNvSpPr>
            <a:spLocks noGrp="1"/>
          </p:cNvSpPr>
          <p:nvPr>
            <p:ph type="title"/>
          </p:nvPr>
        </p:nvSpPr>
        <p:spPr/>
        <p:txBody>
          <a:bodyPr/>
          <a:lstStyle/>
          <a:p>
            <a:r>
              <a:rPr lang="nl-NL" dirty="0"/>
              <a:t>Huffman boom</a:t>
            </a:r>
          </a:p>
        </p:txBody>
      </p:sp>
      <p:sp>
        <p:nvSpPr>
          <p:cNvPr id="4" name="Tijdelijke aanduiding voor datum 3">
            <a:extLst>
              <a:ext uri="{FF2B5EF4-FFF2-40B4-BE49-F238E27FC236}">
                <a16:creationId xmlns:a16="http://schemas.microsoft.com/office/drawing/2014/main" id="{FBA1BCC9-AB81-8642-BC63-8016C5CDFE6E}"/>
              </a:ext>
            </a:extLst>
          </p:cNvPr>
          <p:cNvSpPr>
            <a:spLocks noGrp="1"/>
          </p:cNvSpPr>
          <p:nvPr>
            <p:ph type="dt" sz="half" idx="10"/>
          </p:nvPr>
        </p:nvSpPr>
        <p:spPr/>
        <p:txBody>
          <a:bodyPr/>
          <a:lstStyle/>
          <a:p>
            <a:fld id="{8A2B1B6E-020F-4C7F-82FA-49ECBF11F84B}" type="datetime1">
              <a:rPr lang="nl-NL" smtClean="0"/>
              <a:t>09-12-2022</a:t>
            </a:fld>
            <a:endParaRPr lang="nl-NL"/>
          </a:p>
        </p:txBody>
      </p:sp>
      <p:sp>
        <p:nvSpPr>
          <p:cNvPr id="5" name="Tijdelijke aanduiding voor voettekst 4">
            <a:extLst>
              <a:ext uri="{FF2B5EF4-FFF2-40B4-BE49-F238E27FC236}">
                <a16:creationId xmlns:a16="http://schemas.microsoft.com/office/drawing/2014/main" id="{3C089BF9-E34A-074F-82C9-83082548BCE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665E569-4A47-054D-A060-1FDC755FFFEA}"/>
              </a:ext>
            </a:extLst>
          </p:cNvPr>
          <p:cNvSpPr>
            <a:spLocks noGrp="1"/>
          </p:cNvSpPr>
          <p:nvPr>
            <p:ph type="sldNum" sz="quarter" idx="12"/>
          </p:nvPr>
        </p:nvSpPr>
        <p:spPr/>
        <p:txBody>
          <a:bodyPr/>
          <a:lstStyle/>
          <a:p>
            <a:fld id="{0AAEF2E2-A082-486B-BCC1-A4B8E9CF05F7}" type="slidenum">
              <a:rPr lang="nl-NL" smtClean="0"/>
              <a:t>112</a:t>
            </a:fld>
            <a:endParaRPr lang="nl-NL"/>
          </a:p>
        </p:txBody>
      </p:sp>
      <p:sp>
        <p:nvSpPr>
          <p:cNvPr id="7" name="Tijdelijke aanduiding voor tekst 6">
            <a:extLst>
              <a:ext uri="{FF2B5EF4-FFF2-40B4-BE49-F238E27FC236}">
                <a16:creationId xmlns:a16="http://schemas.microsoft.com/office/drawing/2014/main" id="{9DB591F6-0448-A846-810F-2BAFDC522D1A}"/>
              </a:ext>
            </a:extLst>
          </p:cNvPr>
          <p:cNvSpPr>
            <a:spLocks noGrp="1"/>
          </p:cNvSpPr>
          <p:nvPr>
            <p:ph type="body" sz="quarter" idx="17"/>
          </p:nvPr>
        </p:nvSpPr>
        <p:spPr/>
        <p:txBody>
          <a:bodyPr/>
          <a:lstStyle/>
          <a:p>
            <a:r>
              <a:rPr lang="nl-NL" dirty="0"/>
              <a:t>Compressie</a:t>
            </a:r>
          </a:p>
        </p:txBody>
      </p:sp>
      <p:grpSp>
        <p:nvGrpSpPr>
          <p:cNvPr id="27" name="Groep 26">
            <a:extLst>
              <a:ext uri="{FF2B5EF4-FFF2-40B4-BE49-F238E27FC236}">
                <a16:creationId xmlns:a16="http://schemas.microsoft.com/office/drawing/2014/main" id="{E9102ADA-9ABD-44CF-2CC1-FE2710D9AF6E}"/>
              </a:ext>
            </a:extLst>
          </p:cNvPr>
          <p:cNvGrpSpPr/>
          <p:nvPr/>
        </p:nvGrpSpPr>
        <p:grpSpPr>
          <a:xfrm>
            <a:off x="2635335" y="1155903"/>
            <a:ext cx="7772400" cy="4913780"/>
            <a:chOff x="2209800" y="1263183"/>
            <a:chExt cx="7772400" cy="4913780"/>
          </a:xfrm>
        </p:grpSpPr>
        <p:pic>
          <p:nvPicPr>
            <p:cNvPr id="12" name="Afbeelding 11">
              <a:extLst>
                <a:ext uri="{FF2B5EF4-FFF2-40B4-BE49-F238E27FC236}">
                  <a16:creationId xmlns:a16="http://schemas.microsoft.com/office/drawing/2014/main" id="{3E7F3E5A-8FE1-69C8-8D89-21E2237E5B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1263183"/>
              <a:ext cx="7772400" cy="4913780"/>
            </a:xfrm>
            <a:prstGeom prst="rect">
              <a:avLst/>
            </a:prstGeom>
          </p:spPr>
        </p:pic>
        <p:sp>
          <p:nvSpPr>
            <p:cNvPr id="8" name="Tekstvak 7">
              <a:extLst>
                <a:ext uri="{FF2B5EF4-FFF2-40B4-BE49-F238E27FC236}">
                  <a16:creationId xmlns:a16="http://schemas.microsoft.com/office/drawing/2014/main" id="{05B06681-901F-450E-0646-685F2F41B6F7}"/>
                </a:ext>
              </a:extLst>
            </p:cNvPr>
            <p:cNvSpPr txBox="1"/>
            <p:nvPr/>
          </p:nvSpPr>
          <p:spPr>
            <a:xfrm>
              <a:off x="5217641" y="2688372"/>
              <a:ext cx="506627" cy="400110"/>
            </a:xfrm>
            <a:prstGeom prst="rect">
              <a:avLst/>
            </a:prstGeom>
            <a:noFill/>
          </p:spPr>
          <p:txBody>
            <a:bodyPr wrap="square" rtlCol="0">
              <a:spAutoFit/>
            </a:bodyPr>
            <a:lstStyle/>
            <a:p>
              <a:pPr algn="ctr"/>
              <a:r>
                <a:rPr lang="nl-NL" sz="2000" dirty="0">
                  <a:solidFill>
                    <a:srgbClr val="FF0000"/>
                  </a:solidFill>
                </a:rPr>
                <a:t>1</a:t>
              </a:r>
            </a:p>
          </p:txBody>
        </p:sp>
        <p:sp>
          <p:nvSpPr>
            <p:cNvPr id="9" name="Tekstvak 8">
              <a:extLst>
                <a:ext uri="{FF2B5EF4-FFF2-40B4-BE49-F238E27FC236}">
                  <a16:creationId xmlns:a16="http://schemas.microsoft.com/office/drawing/2014/main" id="{0A7AEF3D-FCD0-AF00-ABBC-AC1ACD33D219}"/>
                </a:ext>
              </a:extLst>
            </p:cNvPr>
            <p:cNvSpPr txBox="1"/>
            <p:nvPr/>
          </p:nvSpPr>
          <p:spPr>
            <a:xfrm>
              <a:off x="6911547" y="1675826"/>
              <a:ext cx="506627" cy="400110"/>
            </a:xfrm>
            <a:prstGeom prst="rect">
              <a:avLst/>
            </a:prstGeom>
            <a:noFill/>
          </p:spPr>
          <p:txBody>
            <a:bodyPr wrap="square" rtlCol="0">
              <a:spAutoFit/>
            </a:bodyPr>
            <a:lstStyle/>
            <a:p>
              <a:pPr algn="ctr"/>
              <a:r>
                <a:rPr lang="nl-NL" sz="2000" dirty="0">
                  <a:solidFill>
                    <a:srgbClr val="FF0000"/>
                  </a:solidFill>
                </a:rPr>
                <a:t>1</a:t>
              </a:r>
            </a:p>
          </p:txBody>
        </p:sp>
        <p:sp>
          <p:nvSpPr>
            <p:cNvPr id="10" name="Tekstvak 9">
              <a:extLst>
                <a:ext uri="{FF2B5EF4-FFF2-40B4-BE49-F238E27FC236}">
                  <a16:creationId xmlns:a16="http://schemas.microsoft.com/office/drawing/2014/main" id="{A664F67F-F8D2-53C3-0434-4F05C9A8AD51}"/>
                </a:ext>
              </a:extLst>
            </p:cNvPr>
            <p:cNvSpPr txBox="1"/>
            <p:nvPr/>
          </p:nvSpPr>
          <p:spPr>
            <a:xfrm>
              <a:off x="8732109" y="2888427"/>
              <a:ext cx="506627" cy="400110"/>
            </a:xfrm>
            <a:prstGeom prst="rect">
              <a:avLst/>
            </a:prstGeom>
            <a:noFill/>
          </p:spPr>
          <p:txBody>
            <a:bodyPr wrap="square" rtlCol="0">
              <a:spAutoFit/>
            </a:bodyPr>
            <a:lstStyle/>
            <a:p>
              <a:pPr algn="ctr"/>
              <a:r>
                <a:rPr lang="nl-NL" sz="2000" dirty="0">
                  <a:solidFill>
                    <a:srgbClr val="FF0000"/>
                  </a:solidFill>
                </a:rPr>
                <a:t>1</a:t>
              </a:r>
            </a:p>
          </p:txBody>
        </p:sp>
        <p:sp>
          <p:nvSpPr>
            <p:cNvPr id="11" name="Tekstvak 10">
              <a:extLst>
                <a:ext uri="{FF2B5EF4-FFF2-40B4-BE49-F238E27FC236}">
                  <a16:creationId xmlns:a16="http://schemas.microsoft.com/office/drawing/2014/main" id="{144FBFC8-E5B3-75E5-CB35-2633F409C9E3}"/>
                </a:ext>
              </a:extLst>
            </p:cNvPr>
            <p:cNvSpPr txBox="1"/>
            <p:nvPr/>
          </p:nvSpPr>
          <p:spPr>
            <a:xfrm>
              <a:off x="9106931" y="3720073"/>
              <a:ext cx="506627" cy="400110"/>
            </a:xfrm>
            <a:prstGeom prst="rect">
              <a:avLst/>
            </a:prstGeom>
            <a:noFill/>
          </p:spPr>
          <p:txBody>
            <a:bodyPr wrap="square" rtlCol="0">
              <a:spAutoFit/>
            </a:bodyPr>
            <a:lstStyle/>
            <a:p>
              <a:pPr algn="ctr"/>
              <a:r>
                <a:rPr lang="nl-NL" sz="2000" dirty="0">
                  <a:solidFill>
                    <a:srgbClr val="FF0000"/>
                  </a:solidFill>
                </a:rPr>
                <a:t>1</a:t>
              </a:r>
            </a:p>
          </p:txBody>
        </p:sp>
        <p:sp>
          <p:nvSpPr>
            <p:cNvPr id="13" name="Tekstvak 12">
              <a:extLst>
                <a:ext uri="{FF2B5EF4-FFF2-40B4-BE49-F238E27FC236}">
                  <a16:creationId xmlns:a16="http://schemas.microsoft.com/office/drawing/2014/main" id="{B60F9298-8A73-76DC-5390-6D81C44C21BB}"/>
                </a:ext>
              </a:extLst>
            </p:cNvPr>
            <p:cNvSpPr txBox="1"/>
            <p:nvPr/>
          </p:nvSpPr>
          <p:spPr>
            <a:xfrm>
              <a:off x="6296798" y="3720073"/>
              <a:ext cx="506627" cy="400110"/>
            </a:xfrm>
            <a:prstGeom prst="rect">
              <a:avLst/>
            </a:prstGeom>
            <a:noFill/>
          </p:spPr>
          <p:txBody>
            <a:bodyPr wrap="square" rtlCol="0">
              <a:spAutoFit/>
            </a:bodyPr>
            <a:lstStyle/>
            <a:p>
              <a:pPr algn="ctr"/>
              <a:r>
                <a:rPr lang="nl-NL" sz="2000" dirty="0">
                  <a:solidFill>
                    <a:srgbClr val="FF0000"/>
                  </a:solidFill>
                </a:rPr>
                <a:t>1</a:t>
              </a:r>
            </a:p>
          </p:txBody>
        </p:sp>
        <p:sp>
          <p:nvSpPr>
            <p:cNvPr id="14" name="Tekstvak 13">
              <a:extLst>
                <a:ext uri="{FF2B5EF4-FFF2-40B4-BE49-F238E27FC236}">
                  <a16:creationId xmlns:a16="http://schemas.microsoft.com/office/drawing/2014/main" id="{76F2D5B6-8A28-DCCA-6683-7D6C1903D854}"/>
                </a:ext>
              </a:extLst>
            </p:cNvPr>
            <p:cNvSpPr txBox="1"/>
            <p:nvPr/>
          </p:nvSpPr>
          <p:spPr>
            <a:xfrm>
              <a:off x="3746672" y="3720073"/>
              <a:ext cx="506627" cy="400110"/>
            </a:xfrm>
            <a:prstGeom prst="rect">
              <a:avLst/>
            </a:prstGeom>
            <a:noFill/>
          </p:spPr>
          <p:txBody>
            <a:bodyPr wrap="square" rtlCol="0">
              <a:spAutoFit/>
            </a:bodyPr>
            <a:lstStyle/>
            <a:p>
              <a:pPr algn="ctr"/>
              <a:r>
                <a:rPr lang="nl-NL" sz="2000" dirty="0">
                  <a:solidFill>
                    <a:srgbClr val="FF0000"/>
                  </a:solidFill>
                </a:rPr>
                <a:t>1</a:t>
              </a:r>
            </a:p>
          </p:txBody>
        </p:sp>
        <p:sp>
          <p:nvSpPr>
            <p:cNvPr id="15" name="Tekstvak 14">
              <a:extLst>
                <a:ext uri="{FF2B5EF4-FFF2-40B4-BE49-F238E27FC236}">
                  <a16:creationId xmlns:a16="http://schemas.microsoft.com/office/drawing/2014/main" id="{5A31D92D-AE53-E4B6-6999-729B60597F1D}"/>
                </a:ext>
              </a:extLst>
            </p:cNvPr>
            <p:cNvSpPr txBox="1"/>
            <p:nvPr/>
          </p:nvSpPr>
          <p:spPr>
            <a:xfrm>
              <a:off x="3224599" y="4681928"/>
              <a:ext cx="506627" cy="400110"/>
            </a:xfrm>
            <a:prstGeom prst="rect">
              <a:avLst/>
            </a:prstGeom>
            <a:noFill/>
          </p:spPr>
          <p:txBody>
            <a:bodyPr wrap="square" rtlCol="0">
              <a:spAutoFit/>
            </a:bodyPr>
            <a:lstStyle/>
            <a:p>
              <a:pPr algn="ctr"/>
              <a:r>
                <a:rPr lang="nl-NL" sz="2000" dirty="0">
                  <a:solidFill>
                    <a:srgbClr val="FF0000"/>
                  </a:solidFill>
                </a:rPr>
                <a:t>1</a:t>
              </a:r>
            </a:p>
          </p:txBody>
        </p:sp>
        <p:sp>
          <p:nvSpPr>
            <p:cNvPr id="16" name="Tekstvak 15">
              <a:extLst>
                <a:ext uri="{FF2B5EF4-FFF2-40B4-BE49-F238E27FC236}">
                  <a16:creationId xmlns:a16="http://schemas.microsoft.com/office/drawing/2014/main" id="{71F67BF3-C8B9-EC04-856A-3C51AFF74A4F}"/>
                </a:ext>
              </a:extLst>
            </p:cNvPr>
            <p:cNvSpPr txBox="1"/>
            <p:nvPr/>
          </p:nvSpPr>
          <p:spPr>
            <a:xfrm>
              <a:off x="5724268" y="4681928"/>
              <a:ext cx="506627" cy="400110"/>
            </a:xfrm>
            <a:prstGeom prst="rect">
              <a:avLst/>
            </a:prstGeom>
            <a:noFill/>
          </p:spPr>
          <p:txBody>
            <a:bodyPr wrap="square" rtlCol="0">
              <a:spAutoFit/>
            </a:bodyPr>
            <a:lstStyle/>
            <a:p>
              <a:pPr algn="ctr"/>
              <a:r>
                <a:rPr lang="nl-NL" sz="2000" dirty="0">
                  <a:solidFill>
                    <a:srgbClr val="FF0000"/>
                  </a:solidFill>
                </a:rPr>
                <a:t>1</a:t>
              </a:r>
            </a:p>
          </p:txBody>
        </p:sp>
        <p:sp>
          <p:nvSpPr>
            <p:cNvPr id="17" name="Tekstvak 16">
              <a:extLst>
                <a:ext uri="{FF2B5EF4-FFF2-40B4-BE49-F238E27FC236}">
                  <a16:creationId xmlns:a16="http://schemas.microsoft.com/office/drawing/2014/main" id="{3363C74B-11F5-F54E-2D28-08094D88A270}"/>
                </a:ext>
              </a:extLst>
            </p:cNvPr>
            <p:cNvSpPr txBox="1"/>
            <p:nvPr/>
          </p:nvSpPr>
          <p:spPr>
            <a:xfrm>
              <a:off x="4948881" y="1875881"/>
              <a:ext cx="506627" cy="400110"/>
            </a:xfrm>
            <a:prstGeom prst="rect">
              <a:avLst/>
            </a:prstGeom>
            <a:noFill/>
          </p:spPr>
          <p:txBody>
            <a:bodyPr wrap="square" rtlCol="0">
              <a:spAutoFit/>
            </a:bodyPr>
            <a:lstStyle/>
            <a:p>
              <a:pPr algn="ctr"/>
              <a:r>
                <a:rPr lang="nl-NL" sz="2000" dirty="0">
                  <a:solidFill>
                    <a:srgbClr val="FF0000"/>
                  </a:solidFill>
                </a:rPr>
                <a:t>0</a:t>
              </a:r>
            </a:p>
          </p:txBody>
        </p:sp>
        <p:sp>
          <p:nvSpPr>
            <p:cNvPr id="18" name="Tekstvak 17">
              <a:extLst>
                <a:ext uri="{FF2B5EF4-FFF2-40B4-BE49-F238E27FC236}">
                  <a16:creationId xmlns:a16="http://schemas.microsoft.com/office/drawing/2014/main" id="{C521D84D-78A8-AC40-F78D-31F4E08AAC85}"/>
                </a:ext>
              </a:extLst>
            </p:cNvPr>
            <p:cNvSpPr txBox="1"/>
            <p:nvPr/>
          </p:nvSpPr>
          <p:spPr>
            <a:xfrm>
              <a:off x="3785286" y="2746357"/>
              <a:ext cx="506627" cy="400110"/>
            </a:xfrm>
            <a:prstGeom prst="rect">
              <a:avLst/>
            </a:prstGeom>
            <a:noFill/>
          </p:spPr>
          <p:txBody>
            <a:bodyPr wrap="square" rtlCol="0">
              <a:spAutoFit/>
            </a:bodyPr>
            <a:lstStyle/>
            <a:p>
              <a:pPr algn="ctr"/>
              <a:r>
                <a:rPr lang="nl-NL" sz="2000" dirty="0">
                  <a:solidFill>
                    <a:srgbClr val="FF0000"/>
                  </a:solidFill>
                </a:rPr>
                <a:t>0</a:t>
              </a:r>
            </a:p>
          </p:txBody>
        </p:sp>
        <p:sp>
          <p:nvSpPr>
            <p:cNvPr id="19" name="Tekstvak 18">
              <a:extLst>
                <a:ext uri="{FF2B5EF4-FFF2-40B4-BE49-F238E27FC236}">
                  <a16:creationId xmlns:a16="http://schemas.microsoft.com/office/drawing/2014/main" id="{138B7831-A985-C5DD-6FF1-C656604A90C4}"/>
                </a:ext>
              </a:extLst>
            </p:cNvPr>
            <p:cNvSpPr txBox="1"/>
            <p:nvPr/>
          </p:nvSpPr>
          <p:spPr>
            <a:xfrm>
              <a:off x="2888392" y="3720073"/>
              <a:ext cx="506627" cy="400110"/>
            </a:xfrm>
            <a:prstGeom prst="rect">
              <a:avLst/>
            </a:prstGeom>
            <a:noFill/>
          </p:spPr>
          <p:txBody>
            <a:bodyPr wrap="square" rtlCol="0">
              <a:spAutoFit/>
            </a:bodyPr>
            <a:lstStyle/>
            <a:p>
              <a:pPr algn="ctr"/>
              <a:r>
                <a:rPr lang="nl-NL" sz="2000" dirty="0">
                  <a:solidFill>
                    <a:srgbClr val="FF0000"/>
                  </a:solidFill>
                </a:rPr>
                <a:t>0</a:t>
              </a:r>
            </a:p>
          </p:txBody>
        </p:sp>
        <p:sp>
          <p:nvSpPr>
            <p:cNvPr id="20" name="Tekstvak 19">
              <a:extLst>
                <a:ext uri="{FF2B5EF4-FFF2-40B4-BE49-F238E27FC236}">
                  <a16:creationId xmlns:a16="http://schemas.microsoft.com/office/drawing/2014/main" id="{94D8CEB7-5697-A8D1-76D9-5A31C3265FF1}"/>
                </a:ext>
              </a:extLst>
            </p:cNvPr>
            <p:cNvSpPr txBox="1"/>
            <p:nvPr/>
          </p:nvSpPr>
          <p:spPr>
            <a:xfrm>
              <a:off x="2460539" y="4681928"/>
              <a:ext cx="506627" cy="400110"/>
            </a:xfrm>
            <a:prstGeom prst="rect">
              <a:avLst/>
            </a:prstGeom>
            <a:noFill/>
          </p:spPr>
          <p:txBody>
            <a:bodyPr wrap="square" rtlCol="0">
              <a:spAutoFit/>
            </a:bodyPr>
            <a:lstStyle/>
            <a:p>
              <a:pPr algn="ctr"/>
              <a:r>
                <a:rPr lang="nl-NL" sz="2000" dirty="0">
                  <a:solidFill>
                    <a:srgbClr val="FF0000"/>
                  </a:solidFill>
                </a:rPr>
                <a:t>0</a:t>
              </a:r>
            </a:p>
          </p:txBody>
        </p:sp>
        <p:sp>
          <p:nvSpPr>
            <p:cNvPr id="21" name="Tekstvak 20">
              <a:extLst>
                <a:ext uri="{FF2B5EF4-FFF2-40B4-BE49-F238E27FC236}">
                  <a16:creationId xmlns:a16="http://schemas.microsoft.com/office/drawing/2014/main" id="{C2871800-F248-96FB-F965-8AC2FF443E69}"/>
                </a:ext>
              </a:extLst>
            </p:cNvPr>
            <p:cNvSpPr txBox="1"/>
            <p:nvPr/>
          </p:nvSpPr>
          <p:spPr>
            <a:xfrm>
              <a:off x="5388576" y="3816392"/>
              <a:ext cx="506627" cy="400110"/>
            </a:xfrm>
            <a:prstGeom prst="rect">
              <a:avLst/>
            </a:prstGeom>
            <a:noFill/>
          </p:spPr>
          <p:txBody>
            <a:bodyPr wrap="square" rtlCol="0">
              <a:spAutoFit/>
            </a:bodyPr>
            <a:lstStyle/>
            <a:p>
              <a:pPr algn="ctr"/>
              <a:r>
                <a:rPr lang="nl-NL" sz="2000" dirty="0">
                  <a:solidFill>
                    <a:srgbClr val="FF0000"/>
                  </a:solidFill>
                </a:rPr>
                <a:t>0</a:t>
              </a:r>
            </a:p>
          </p:txBody>
        </p:sp>
        <p:sp>
          <p:nvSpPr>
            <p:cNvPr id="22" name="Tekstvak 21">
              <a:extLst>
                <a:ext uri="{FF2B5EF4-FFF2-40B4-BE49-F238E27FC236}">
                  <a16:creationId xmlns:a16="http://schemas.microsoft.com/office/drawing/2014/main" id="{3BEFE4A4-7EBF-CB0D-AD47-7A7DC91E9DEE}"/>
                </a:ext>
              </a:extLst>
            </p:cNvPr>
            <p:cNvSpPr txBox="1"/>
            <p:nvPr/>
          </p:nvSpPr>
          <p:spPr>
            <a:xfrm>
              <a:off x="4964327" y="4719300"/>
              <a:ext cx="506627" cy="400110"/>
            </a:xfrm>
            <a:prstGeom prst="rect">
              <a:avLst/>
            </a:prstGeom>
            <a:noFill/>
          </p:spPr>
          <p:txBody>
            <a:bodyPr wrap="square" rtlCol="0">
              <a:spAutoFit/>
            </a:bodyPr>
            <a:lstStyle/>
            <a:p>
              <a:pPr algn="ctr"/>
              <a:r>
                <a:rPr lang="nl-NL" sz="2000" dirty="0">
                  <a:solidFill>
                    <a:srgbClr val="FF0000"/>
                  </a:solidFill>
                </a:rPr>
                <a:t>0</a:t>
              </a:r>
            </a:p>
          </p:txBody>
        </p:sp>
        <p:sp>
          <p:nvSpPr>
            <p:cNvPr id="23" name="Tekstvak 22">
              <a:extLst>
                <a:ext uri="{FF2B5EF4-FFF2-40B4-BE49-F238E27FC236}">
                  <a16:creationId xmlns:a16="http://schemas.microsoft.com/office/drawing/2014/main" id="{D96DA724-EFD2-F766-72BA-C4E312BB48A5}"/>
                </a:ext>
              </a:extLst>
            </p:cNvPr>
            <p:cNvSpPr txBox="1"/>
            <p:nvPr/>
          </p:nvSpPr>
          <p:spPr>
            <a:xfrm>
              <a:off x="7735331" y="2888427"/>
              <a:ext cx="506627" cy="400110"/>
            </a:xfrm>
            <a:prstGeom prst="rect">
              <a:avLst/>
            </a:prstGeom>
            <a:noFill/>
          </p:spPr>
          <p:txBody>
            <a:bodyPr wrap="square" rtlCol="0">
              <a:spAutoFit/>
            </a:bodyPr>
            <a:lstStyle/>
            <a:p>
              <a:pPr algn="ctr"/>
              <a:r>
                <a:rPr lang="nl-NL" sz="2000" dirty="0">
                  <a:solidFill>
                    <a:srgbClr val="FF0000"/>
                  </a:solidFill>
                </a:rPr>
                <a:t>0</a:t>
              </a:r>
            </a:p>
          </p:txBody>
        </p:sp>
        <p:sp>
          <p:nvSpPr>
            <p:cNvPr id="24" name="Tekstvak 23">
              <a:extLst>
                <a:ext uri="{FF2B5EF4-FFF2-40B4-BE49-F238E27FC236}">
                  <a16:creationId xmlns:a16="http://schemas.microsoft.com/office/drawing/2014/main" id="{47DE2288-5E18-5B14-8D38-3A0CD036D945}"/>
                </a:ext>
              </a:extLst>
            </p:cNvPr>
            <p:cNvSpPr txBox="1"/>
            <p:nvPr/>
          </p:nvSpPr>
          <p:spPr>
            <a:xfrm>
              <a:off x="8327941" y="3816392"/>
              <a:ext cx="506627" cy="400110"/>
            </a:xfrm>
            <a:prstGeom prst="rect">
              <a:avLst/>
            </a:prstGeom>
            <a:noFill/>
          </p:spPr>
          <p:txBody>
            <a:bodyPr wrap="square" rtlCol="0">
              <a:spAutoFit/>
            </a:bodyPr>
            <a:lstStyle/>
            <a:p>
              <a:pPr algn="ctr"/>
              <a:r>
                <a:rPr lang="nl-NL" sz="2000" dirty="0">
                  <a:solidFill>
                    <a:srgbClr val="FF0000"/>
                  </a:solidFill>
                </a:rPr>
                <a:t>0</a:t>
              </a:r>
            </a:p>
          </p:txBody>
        </p:sp>
      </p:grpSp>
      <p:sp>
        <p:nvSpPr>
          <p:cNvPr id="26" name="Tekstvak 25">
            <a:extLst>
              <a:ext uri="{FF2B5EF4-FFF2-40B4-BE49-F238E27FC236}">
                <a16:creationId xmlns:a16="http://schemas.microsoft.com/office/drawing/2014/main" id="{6AF6A3B3-7F96-C462-D260-56C5FB82CF7F}"/>
              </a:ext>
            </a:extLst>
          </p:cNvPr>
          <p:cNvSpPr txBox="1"/>
          <p:nvPr/>
        </p:nvSpPr>
        <p:spPr>
          <a:xfrm>
            <a:off x="1017372" y="1299033"/>
            <a:ext cx="3235927" cy="1631216"/>
          </a:xfrm>
          <a:prstGeom prst="rect">
            <a:avLst/>
          </a:prstGeom>
          <a:noFill/>
        </p:spPr>
        <p:txBody>
          <a:bodyPr wrap="square" rtlCol="0">
            <a:spAutoFit/>
          </a:bodyPr>
          <a:lstStyle/>
          <a:p>
            <a:r>
              <a:rPr lang="nl-NL" sz="2000" dirty="0">
                <a:solidFill>
                  <a:srgbClr val="FF0000"/>
                </a:solidFill>
              </a:rPr>
              <a:t>e = 10</a:t>
            </a:r>
          </a:p>
          <a:p>
            <a:r>
              <a:rPr lang="nl-NL" sz="2000" dirty="0">
                <a:solidFill>
                  <a:srgbClr val="FF0000"/>
                </a:solidFill>
              </a:rPr>
              <a:t>m = 011</a:t>
            </a:r>
          </a:p>
          <a:p>
            <a:r>
              <a:rPr lang="nl-NL" sz="2000" dirty="0">
                <a:solidFill>
                  <a:srgbClr val="FF0000"/>
                </a:solidFill>
              </a:rPr>
              <a:t>g = 0101</a:t>
            </a:r>
          </a:p>
          <a:p>
            <a:endParaRPr lang="nl-NL" sz="2000" dirty="0">
              <a:solidFill>
                <a:srgbClr val="FF0000"/>
              </a:solidFill>
            </a:endParaRPr>
          </a:p>
          <a:p>
            <a:r>
              <a:rPr lang="nl-NL" sz="2000" dirty="0">
                <a:solidFill>
                  <a:srgbClr val="FF0000"/>
                </a:solidFill>
              </a:rPr>
              <a:t>etc.</a:t>
            </a:r>
          </a:p>
        </p:txBody>
      </p:sp>
    </p:spTree>
    <p:extLst>
      <p:ext uri="{BB962C8B-B14F-4D97-AF65-F5344CB8AC3E}">
        <p14:creationId xmlns:p14="http://schemas.microsoft.com/office/powerpoint/2010/main" val="142300802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F7B4A1-FF03-1742-A5DC-3A6F78932EF8}"/>
              </a:ext>
            </a:extLst>
          </p:cNvPr>
          <p:cNvSpPr>
            <a:spLocks noGrp="1"/>
          </p:cNvSpPr>
          <p:nvPr>
            <p:ph type="title"/>
          </p:nvPr>
        </p:nvSpPr>
        <p:spPr/>
        <p:txBody>
          <a:bodyPr/>
          <a:lstStyle/>
          <a:p>
            <a:r>
              <a:rPr lang="nl-NL" dirty="0"/>
              <a:t>Huffman boom</a:t>
            </a:r>
          </a:p>
        </p:txBody>
      </p:sp>
      <p:sp>
        <p:nvSpPr>
          <p:cNvPr id="4" name="Tijdelijke aanduiding voor datum 3">
            <a:extLst>
              <a:ext uri="{FF2B5EF4-FFF2-40B4-BE49-F238E27FC236}">
                <a16:creationId xmlns:a16="http://schemas.microsoft.com/office/drawing/2014/main" id="{FBA1BCC9-AB81-8642-BC63-8016C5CDFE6E}"/>
              </a:ext>
            </a:extLst>
          </p:cNvPr>
          <p:cNvSpPr>
            <a:spLocks noGrp="1"/>
          </p:cNvSpPr>
          <p:nvPr>
            <p:ph type="dt" sz="half" idx="10"/>
          </p:nvPr>
        </p:nvSpPr>
        <p:spPr/>
        <p:txBody>
          <a:bodyPr/>
          <a:lstStyle/>
          <a:p>
            <a:fld id="{8A2B1B6E-020F-4C7F-82FA-49ECBF11F84B}" type="datetime1">
              <a:rPr lang="nl-NL" smtClean="0"/>
              <a:t>09-12-2022</a:t>
            </a:fld>
            <a:endParaRPr lang="nl-NL"/>
          </a:p>
        </p:txBody>
      </p:sp>
      <p:sp>
        <p:nvSpPr>
          <p:cNvPr id="5" name="Tijdelijke aanduiding voor voettekst 4">
            <a:extLst>
              <a:ext uri="{FF2B5EF4-FFF2-40B4-BE49-F238E27FC236}">
                <a16:creationId xmlns:a16="http://schemas.microsoft.com/office/drawing/2014/main" id="{3C089BF9-E34A-074F-82C9-83082548BCE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665E569-4A47-054D-A060-1FDC755FFFEA}"/>
              </a:ext>
            </a:extLst>
          </p:cNvPr>
          <p:cNvSpPr>
            <a:spLocks noGrp="1"/>
          </p:cNvSpPr>
          <p:nvPr>
            <p:ph type="sldNum" sz="quarter" idx="12"/>
          </p:nvPr>
        </p:nvSpPr>
        <p:spPr/>
        <p:txBody>
          <a:bodyPr/>
          <a:lstStyle/>
          <a:p>
            <a:fld id="{0AAEF2E2-A082-486B-BCC1-A4B8E9CF05F7}" type="slidenum">
              <a:rPr lang="nl-NL" smtClean="0"/>
              <a:t>113</a:t>
            </a:fld>
            <a:endParaRPr lang="nl-NL"/>
          </a:p>
        </p:txBody>
      </p:sp>
      <p:sp>
        <p:nvSpPr>
          <p:cNvPr id="7" name="Tijdelijke aanduiding voor tekst 6">
            <a:extLst>
              <a:ext uri="{FF2B5EF4-FFF2-40B4-BE49-F238E27FC236}">
                <a16:creationId xmlns:a16="http://schemas.microsoft.com/office/drawing/2014/main" id="{9DB591F6-0448-A846-810F-2BAFDC522D1A}"/>
              </a:ext>
            </a:extLst>
          </p:cNvPr>
          <p:cNvSpPr>
            <a:spLocks noGrp="1"/>
          </p:cNvSpPr>
          <p:nvPr>
            <p:ph type="body" sz="quarter" idx="17"/>
          </p:nvPr>
        </p:nvSpPr>
        <p:spPr/>
        <p:txBody>
          <a:bodyPr/>
          <a:lstStyle/>
          <a:p>
            <a:r>
              <a:rPr lang="nl-NL" dirty="0"/>
              <a:t>Compressie</a:t>
            </a:r>
          </a:p>
        </p:txBody>
      </p:sp>
      <p:grpSp>
        <p:nvGrpSpPr>
          <p:cNvPr id="27" name="Groep 26">
            <a:extLst>
              <a:ext uri="{FF2B5EF4-FFF2-40B4-BE49-F238E27FC236}">
                <a16:creationId xmlns:a16="http://schemas.microsoft.com/office/drawing/2014/main" id="{E9102ADA-9ABD-44CF-2CC1-FE2710D9AF6E}"/>
              </a:ext>
            </a:extLst>
          </p:cNvPr>
          <p:cNvGrpSpPr/>
          <p:nvPr/>
        </p:nvGrpSpPr>
        <p:grpSpPr>
          <a:xfrm>
            <a:off x="2635335" y="1155903"/>
            <a:ext cx="7772400" cy="4913780"/>
            <a:chOff x="2209800" y="1263183"/>
            <a:chExt cx="7772400" cy="4913780"/>
          </a:xfrm>
        </p:grpSpPr>
        <p:pic>
          <p:nvPicPr>
            <p:cNvPr id="12" name="Afbeelding 11">
              <a:extLst>
                <a:ext uri="{FF2B5EF4-FFF2-40B4-BE49-F238E27FC236}">
                  <a16:creationId xmlns:a16="http://schemas.microsoft.com/office/drawing/2014/main" id="{3E7F3E5A-8FE1-69C8-8D89-21E2237E5B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1263183"/>
              <a:ext cx="7772400" cy="4913780"/>
            </a:xfrm>
            <a:prstGeom prst="rect">
              <a:avLst/>
            </a:prstGeom>
          </p:spPr>
        </p:pic>
        <p:sp>
          <p:nvSpPr>
            <p:cNvPr id="8" name="Tekstvak 7">
              <a:extLst>
                <a:ext uri="{FF2B5EF4-FFF2-40B4-BE49-F238E27FC236}">
                  <a16:creationId xmlns:a16="http://schemas.microsoft.com/office/drawing/2014/main" id="{05B06681-901F-450E-0646-685F2F41B6F7}"/>
                </a:ext>
              </a:extLst>
            </p:cNvPr>
            <p:cNvSpPr txBox="1"/>
            <p:nvPr/>
          </p:nvSpPr>
          <p:spPr>
            <a:xfrm>
              <a:off x="5217641" y="2688372"/>
              <a:ext cx="506627" cy="400110"/>
            </a:xfrm>
            <a:prstGeom prst="rect">
              <a:avLst/>
            </a:prstGeom>
            <a:noFill/>
          </p:spPr>
          <p:txBody>
            <a:bodyPr wrap="square" rtlCol="0">
              <a:spAutoFit/>
            </a:bodyPr>
            <a:lstStyle/>
            <a:p>
              <a:pPr algn="ctr"/>
              <a:r>
                <a:rPr lang="nl-NL" sz="2000" dirty="0">
                  <a:solidFill>
                    <a:srgbClr val="FF0000"/>
                  </a:solidFill>
                </a:rPr>
                <a:t>1</a:t>
              </a:r>
            </a:p>
          </p:txBody>
        </p:sp>
        <p:sp>
          <p:nvSpPr>
            <p:cNvPr id="9" name="Tekstvak 8">
              <a:extLst>
                <a:ext uri="{FF2B5EF4-FFF2-40B4-BE49-F238E27FC236}">
                  <a16:creationId xmlns:a16="http://schemas.microsoft.com/office/drawing/2014/main" id="{0A7AEF3D-FCD0-AF00-ABBC-AC1ACD33D219}"/>
                </a:ext>
              </a:extLst>
            </p:cNvPr>
            <p:cNvSpPr txBox="1"/>
            <p:nvPr/>
          </p:nvSpPr>
          <p:spPr>
            <a:xfrm>
              <a:off x="6911547" y="1675826"/>
              <a:ext cx="506627" cy="400110"/>
            </a:xfrm>
            <a:prstGeom prst="rect">
              <a:avLst/>
            </a:prstGeom>
            <a:noFill/>
          </p:spPr>
          <p:txBody>
            <a:bodyPr wrap="square" rtlCol="0">
              <a:spAutoFit/>
            </a:bodyPr>
            <a:lstStyle/>
            <a:p>
              <a:pPr algn="ctr"/>
              <a:r>
                <a:rPr lang="nl-NL" sz="2000" dirty="0">
                  <a:solidFill>
                    <a:srgbClr val="FF0000"/>
                  </a:solidFill>
                </a:rPr>
                <a:t>1</a:t>
              </a:r>
            </a:p>
          </p:txBody>
        </p:sp>
        <p:sp>
          <p:nvSpPr>
            <p:cNvPr id="10" name="Tekstvak 9">
              <a:extLst>
                <a:ext uri="{FF2B5EF4-FFF2-40B4-BE49-F238E27FC236}">
                  <a16:creationId xmlns:a16="http://schemas.microsoft.com/office/drawing/2014/main" id="{A664F67F-F8D2-53C3-0434-4F05C9A8AD51}"/>
                </a:ext>
              </a:extLst>
            </p:cNvPr>
            <p:cNvSpPr txBox="1"/>
            <p:nvPr/>
          </p:nvSpPr>
          <p:spPr>
            <a:xfrm>
              <a:off x="8732109" y="2888427"/>
              <a:ext cx="506627" cy="400110"/>
            </a:xfrm>
            <a:prstGeom prst="rect">
              <a:avLst/>
            </a:prstGeom>
            <a:noFill/>
          </p:spPr>
          <p:txBody>
            <a:bodyPr wrap="square" rtlCol="0">
              <a:spAutoFit/>
            </a:bodyPr>
            <a:lstStyle/>
            <a:p>
              <a:pPr algn="ctr"/>
              <a:r>
                <a:rPr lang="nl-NL" sz="2000" dirty="0">
                  <a:solidFill>
                    <a:srgbClr val="FF0000"/>
                  </a:solidFill>
                </a:rPr>
                <a:t>1</a:t>
              </a:r>
            </a:p>
          </p:txBody>
        </p:sp>
        <p:sp>
          <p:nvSpPr>
            <p:cNvPr id="11" name="Tekstvak 10">
              <a:extLst>
                <a:ext uri="{FF2B5EF4-FFF2-40B4-BE49-F238E27FC236}">
                  <a16:creationId xmlns:a16="http://schemas.microsoft.com/office/drawing/2014/main" id="{144FBFC8-E5B3-75E5-CB35-2633F409C9E3}"/>
                </a:ext>
              </a:extLst>
            </p:cNvPr>
            <p:cNvSpPr txBox="1"/>
            <p:nvPr/>
          </p:nvSpPr>
          <p:spPr>
            <a:xfrm>
              <a:off x="9106931" y="3720073"/>
              <a:ext cx="506627" cy="400110"/>
            </a:xfrm>
            <a:prstGeom prst="rect">
              <a:avLst/>
            </a:prstGeom>
            <a:noFill/>
          </p:spPr>
          <p:txBody>
            <a:bodyPr wrap="square" rtlCol="0">
              <a:spAutoFit/>
            </a:bodyPr>
            <a:lstStyle/>
            <a:p>
              <a:pPr algn="ctr"/>
              <a:r>
                <a:rPr lang="nl-NL" sz="2000" dirty="0">
                  <a:solidFill>
                    <a:srgbClr val="FF0000"/>
                  </a:solidFill>
                </a:rPr>
                <a:t>1</a:t>
              </a:r>
            </a:p>
          </p:txBody>
        </p:sp>
        <p:sp>
          <p:nvSpPr>
            <p:cNvPr id="13" name="Tekstvak 12">
              <a:extLst>
                <a:ext uri="{FF2B5EF4-FFF2-40B4-BE49-F238E27FC236}">
                  <a16:creationId xmlns:a16="http://schemas.microsoft.com/office/drawing/2014/main" id="{B60F9298-8A73-76DC-5390-6D81C44C21BB}"/>
                </a:ext>
              </a:extLst>
            </p:cNvPr>
            <p:cNvSpPr txBox="1"/>
            <p:nvPr/>
          </p:nvSpPr>
          <p:spPr>
            <a:xfrm>
              <a:off x="6296798" y="3720073"/>
              <a:ext cx="506627" cy="400110"/>
            </a:xfrm>
            <a:prstGeom prst="rect">
              <a:avLst/>
            </a:prstGeom>
            <a:noFill/>
          </p:spPr>
          <p:txBody>
            <a:bodyPr wrap="square" rtlCol="0">
              <a:spAutoFit/>
            </a:bodyPr>
            <a:lstStyle/>
            <a:p>
              <a:pPr algn="ctr"/>
              <a:r>
                <a:rPr lang="nl-NL" sz="2000" dirty="0">
                  <a:solidFill>
                    <a:srgbClr val="FF0000"/>
                  </a:solidFill>
                </a:rPr>
                <a:t>1</a:t>
              </a:r>
            </a:p>
          </p:txBody>
        </p:sp>
        <p:sp>
          <p:nvSpPr>
            <p:cNvPr id="14" name="Tekstvak 13">
              <a:extLst>
                <a:ext uri="{FF2B5EF4-FFF2-40B4-BE49-F238E27FC236}">
                  <a16:creationId xmlns:a16="http://schemas.microsoft.com/office/drawing/2014/main" id="{76F2D5B6-8A28-DCCA-6683-7D6C1903D854}"/>
                </a:ext>
              </a:extLst>
            </p:cNvPr>
            <p:cNvSpPr txBox="1"/>
            <p:nvPr/>
          </p:nvSpPr>
          <p:spPr>
            <a:xfrm>
              <a:off x="3746672" y="3720073"/>
              <a:ext cx="506627" cy="400110"/>
            </a:xfrm>
            <a:prstGeom prst="rect">
              <a:avLst/>
            </a:prstGeom>
            <a:noFill/>
          </p:spPr>
          <p:txBody>
            <a:bodyPr wrap="square" rtlCol="0">
              <a:spAutoFit/>
            </a:bodyPr>
            <a:lstStyle/>
            <a:p>
              <a:pPr algn="ctr"/>
              <a:r>
                <a:rPr lang="nl-NL" sz="2000" dirty="0">
                  <a:solidFill>
                    <a:srgbClr val="FF0000"/>
                  </a:solidFill>
                </a:rPr>
                <a:t>1</a:t>
              </a:r>
            </a:p>
          </p:txBody>
        </p:sp>
        <p:sp>
          <p:nvSpPr>
            <p:cNvPr id="15" name="Tekstvak 14">
              <a:extLst>
                <a:ext uri="{FF2B5EF4-FFF2-40B4-BE49-F238E27FC236}">
                  <a16:creationId xmlns:a16="http://schemas.microsoft.com/office/drawing/2014/main" id="{5A31D92D-AE53-E4B6-6999-729B60597F1D}"/>
                </a:ext>
              </a:extLst>
            </p:cNvPr>
            <p:cNvSpPr txBox="1"/>
            <p:nvPr/>
          </p:nvSpPr>
          <p:spPr>
            <a:xfrm>
              <a:off x="3224599" y="4681928"/>
              <a:ext cx="506627" cy="400110"/>
            </a:xfrm>
            <a:prstGeom prst="rect">
              <a:avLst/>
            </a:prstGeom>
            <a:noFill/>
          </p:spPr>
          <p:txBody>
            <a:bodyPr wrap="square" rtlCol="0">
              <a:spAutoFit/>
            </a:bodyPr>
            <a:lstStyle/>
            <a:p>
              <a:pPr algn="ctr"/>
              <a:r>
                <a:rPr lang="nl-NL" sz="2000" dirty="0">
                  <a:solidFill>
                    <a:srgbClr val="FF0000"/>
                  </a:solidFill>
                </a:rPr>
                <a:t>1</a:t>
              </a:r>
            </a:p>
          </p:txBody>
        </p:sp>
        <p:sp>
          <p:nvSpPr>
            <p:cNvPr id="16" name="Tekstvak 15">
              <a:extLst>
                <a:ext uri="{FF2B5EF4-FFF2-40B4-BE49-F238E27FC236}">
                  <a16:creationId xmlns:a16="http://schemas.microsoft.com/office/drawing/2014/main" id="{71F67BF3-C8B9-EC04-856A-3C51AFF74A4F}"/>
                </a:ext>
              </a:extLst>
            </p:cNvPr>
            <p:cNvSpPr txBox="1"/>
            <p:nvPr/>
          </p:nvSpPr>
          <p:spPr>
            <a:xfrm>
              <a:off x="5724268" y="4681928"/>
              <a:ext cx="506627" cy="400110"/>
            </a:xfrm>
            <a:prstGeom prst="rect">
              <a:avLst/>
            </a:prstGeom>
            <a:noFill/>
          </p:spPr>
          <p:txBody>
            <a:bodyPr wrap="square" rtlCol="0">
              <a:spAutoFit/>
            </a:bodyPr>
            <a:lstStyle/>
            <a:p>
              <a:pPr algn="ctr"/>
              <a:r>
                <a:rPr lang="nl-NL" sz="2000" dirty="0">
                  <a:solidFill>
                    <a:srgbClr val="FF0000"/>
                  </a:solidFill>
                </a:rPr>
                <a:t>1</a:t>
              </a:r>
            </a:p>
          </p:txBody>
        </p:sp>
        <p:sp>
          <p:nvSpPr>
            <p:cNvPr id="17" name="Tekstvak 16">
              <a:extLst>
                <a:ext uri="{FF2B5EF4-FFF2-40B4-BE49-F238E27FC236}">
                  <a16:creationId xmlns:a16="http://schemas.microsoft.com/office/drawing/2014/main" id="{3363C74B-11F5-F54E-2D28-08094D88A270}"/>
                </a:ext>
              </a:extLst>
            </p:cNvPr>
            <p:cNvSpPr txBox="1"/>
            <p:nvPr/>
          </p:nvSpPr>
          <p:spPr>
            <a:xfrm>
              <a:off x="4948881" y="1875881"/>
              <a:ext cx="506627" cy="400110"/>
            </a:xfrm>
            <a:prstGeom prst="rect">
              <a:avLst/>
            </a:prstGeom>
            <a:noFill/>
          </p:spPr>
          <p:txBody>
            <a:bodyPr wrap="square" rtlCol="0">
              <a:spAutoFit/>
            </a:bodyPr>
            <a:lstStyle/>
            <a:p>
              <a:pPr algn="ctr"/>
              <a:r>
                <a:rPr lang="nl-NL" sz="2000" dirty="0">
                  <a:solidFill>
                    <a:srgbClr val="FF0000"/>
                  </a:solidFill>
                </a:rPr>
                <a:t>0</a:t>
              </a:r>
            </a:p>
          </p:txBody>
        </p:sp>
        <p:sp>
          <p:nvSpPr>
            <p:cNvPr id="18" name="Tekstvak 17">
              <a:extLst>
                <a:ext uri="{FF2B5EF4-FFF2-40B4-BE49-F238E27FC236}">
                  <a16:creationId xmlns:a16="http://schemas.microsoft.com/office/drawing/2014/main" id="{C521D84D-78A8-AC40-F78D-31F4E08AAC85}"/>
                </a:ext>
              </a:extLst>
            </p:cNvPr>
            <p:cNvSpPr txBox="1"/>
            <p:nvPr/>
          </p:nvSpPr>
          <p:spPr>
            <a:xfrm>
              <a:off x="3785286" y="2746357"/>
              <a:ext cx="506627" cy="400110"/>
            </a:xfrm>
            <a:prstGeom prst="rect">
              <a:avLst/>
            </a:prstGeom>
            <a:noFill/>
          </p:spPr>
          <p:txBody>
            <a:bodyPr wrap="square" rtlCol="0">
              <a:spAutoFit/>
            </a:bodyPr>
            <a:lstStyle/>
            <a:p>
              <a:pPr algn="ctr"/>
              <a:r>
                <a:rPr lang="nl-NL" sz="2000" dirty="0">
                  <a:solidFill>
                    <a:srgbClr val="FF0000"/>
                  </a:solidFill>
                </a:rPr>
                <a:t>0</a:t>
              </a:r>
            </a:p>
          </p:txBody>
        </p:sp>
        <p:sp>
          <p:nvSpPr>
            <p:cNvPr id="19" name="Tekstvak 18">
              <a:extLst>
                <a:ext uri="{FF2B5EF4-FFF2-40B4-BE49-F238E27FC236}">
                  <a16:creationId xmlns:a16="http://schemas.microsoft.com/office/drawing/2014/main" id="{138B7831-A985-C5DD-6FF1-C656604A90C4}"/>
                </a:ext>
              </a:extLst>
            </p:cNvPr>
            <p:cNvSpPr txBox="1"/>
            <p:nvPr/>
          </p:nvSpPr>
          <p:spPr>
            <a:xfrm>
              <a:off x="2888392" y="3720073"/>
              <a:ext cx="506627" cy="400110"/>
            </a:xfrm>
            <a:prstGeom prst="rect">
              <a:avLst/>
            </a:prstGeom>
            <a:noFill/>
          </p:spPr>
          <p:txBody>
            <a:bodyPr wrap="square" rtlCol="0">
              <a:spAutoFit/>
            </a:bodyPr>
            <a:lstStyle/>
            <a:p>
              <a:pPr algn="ctr"/>
              <a:r>
                <a:rPr lang="nl-NL" sz="2000" dirty="0">
                  <a:solidFill>
                    <a:srgbClr val="FF0000"/>
                  </a:solidFill>
                </a:rPr>
                <a:t>0</a:t>
              </a:r>
            </a:p>
          </p:txBody>
        </p:sp>
        <p:sp>
          <p:nvSpPr>
            <p:cNvPr id="20" name="Tekstvak 19">
              <a:extLst>
                <a:ext uri="{FF2B5EF4-FFF2-40B4-BE49-F238E27FC236}">
                  <a16:creationId xmlns:a16="http://schemas.microsoft.com/office/drawing/2014/main" id="{94D8CEB7-5697-A8D1-76D9-5A31C3265FF1}"/>
                </a:ext>
              </a:extLst>
            </p:cNvPr>
            <p:cNvSpPr txBox="1"/>
            <p:nvPr/>
          </p:nvSpPr>
          <p:spPr>
            <a:xfrm>
              <a:off x="2460539" y="4681928"/>
              <a:ext cx="506627" cy="400110"/>
            </a:xfrm>
            <a:prstGeom prst="rect">
              <a:avLst/>
            </a:prstGeom>
            <a:noFill/>
          </p:spPr>
          <p:txBody>
            <a:bodyPr wrap="square" rtlCol="0">
              <a:spAutoFit/>
            </a:bodyPr>
            <a:lstStyle/>
            <a:p>
              <a:pPr algn="ctr"/>
              <a:r>
                <a:rPr lang="nl-NL" sz="2000" dirty="0">
                  <a:solidFill>
                    <a:srgbClr val="FF0000"/>
                  </a:solidFill>
                </a:rPr>
                <a:t>0</a:t>
              </a:r>
            </a:p>
          </p:txBody>
        </p:sp>
        <p:sp>
          <p:nvSpPr>
            <p:cNvPr id="21" name="Tekstvak 20">
              <a:extLst>
                <a:ext uri="{FF2B5EF4-FFF2-40B4-BE49-F238E27FC236}">
                  <a16:creationId xmlns:a16="http://schemas.microsoft.com/office/drawing/2014/main" id="{C2871800-F248-96FB-F965-8AC2FF443E69}"/>
                </a:ext>
              </a:extLst>
            </p:cNvPr>
            <p:cNvSpPr txBox="1"/>
            <p:nvPr/>
          </p:nvSpPr>
          <p:spPr>
            <a:xfrm>
              <a:off x="5388576" y="3816392"/>
              <a:ext cx="506627" cy="400110"/>
            </a:xfrm>
            <a:prstGeom prst="rect">
              <a:avLst/>
            </a:prstGeom>
            <a:noFill/>
          </p:spPr>
          <p:txBody>
            <a:bodyPr wrap="square" rtlCol="0">
              <a:spAutoFit/>
            </a:bodyPr>
            <a:lstStyle/>
            <a:p>
              <a:pPr algn="ctr"/>
              <a:r>
                <a:rPr lang="nl-NL" sz="2000" dirty="0">
                  <a:solidFill>
                    <a:srgbClr val="FF0000"/>
                  </a:solidFill>
                </a:rPr>
                <a:t>0</a:t>
              </a:r>
            </a:p>
          </p:txBody>
        </p:sp>
        <p:sp>
          <p:nvSpPr>
            <p:cNvPr id="22" name="Tekstvak 21">
              <a:extLst>
                <a:ext uri="{FF2B5EF4-FFF2-40B4-BE49-F238E27FC236}">
                  <a16:creationId xmlns:a16="http://schemas.microsoft.com/office/drawing/2014/main" id="{3BEFE4A4-7EBF-CB0D-AD47-7A7DC91E9DEE}"/>
                </a:ext>
              </a:extLst>
            </p:cNvPr>
            <p:cNvSpPr txBox="1"/>
            <p:nvPr/>
          </p:nvSpPr>
          <p:spPr>
            <a:xfrm>
              <a:off x="4964327" y="4719300"/>
              <a:ext cx="506627" cy="400110"/>
            </a:xfrm>
            <a:prstGeom prst="rect">
              <a:avLst/>
            </a:prstGeom>
            <a:noFill/>
          </p:spPr>
          <p:txBody>
            <a:bodyPr wrap="square" rtlCol="0">
              <a:spAutoFit/>
            </a:bodyPr>
            <a:lstStyle/>
            <a:p>
              <a:pPr algn="ctr"/>
              <a:r>
                <a:rPr lang="nl-NL" sz="2000" dirty="0">
                  <a:solidFill>
                    <a:srgbClr val="FF0000"/>
                  </a:solidFill>
                </a:rPr>
                <a:t>0</a:t>
              </a:r>
            </a:p>
          </p:txBody>
        </p:sp>
        <p:sp>
          <p:nvSpPr>
            <p:cNvPr id="23" name="Tekstvak 22">
              <a:extLst>
                <a:ext uri="{FF2B5EF4-FFF2-40B4-BE49-F238E27FC236}">
                  <a16:creationId xmlns:a16="http://schemas.microsoft.com/office/drawing/2014/main" id="{D96DA724-EFD2-F766-72BA-C4E312BB48A5}"/>
                </a:ext>
              </a:extLst>
            </p:cNvPr>
            <p:cNvSpPr txBox="1"/>
            <p:nvPr/>
          </p:nvSpPr>
          <p:spPr>
            <a:xfrm>
              <a:off x="7735331" y="2888427"/>
              <a:ext cx="506627" cy="400110"/>
            </a:xfrm>
            <a:prstGeom prst="rect">
              <a:avLst/>
            </a:prstGeom>
            <a:noFill/>
          </p:spPr>
          <p:txBody>
            <a:bodyPr wrap="square" rtlCol="0">
              <a:spAutoFit/>
            </a:bodyPr>
            <a:lstStyle/>
            <a:p>
              <a:pPr algn="ctr"/>
              <a:r>
                <a:rPr lang="nl-NL" sz="2000" dirty="0">
                  <a:solidFill>
                    <a:srgbClr val="FF0000"/>
                  </a:solidFill>
                </a:rPr>
                <a:t>0</a:t>
              </a:r>
            </a:p>
          </p:txBody>
        </p:sp>
        <p:sp>
          <p:nvSpPr>
            <p:cNvPr id="24" name="Tekstvak 23">
              <a:extLst>
                <a:ext uri="{FF2B5EF4-FFF2-40B4-BE49-F238E27FC236}">
                  <a16:creationId xmlns:a16="http://schemas.microsoft.com/office/drawing/2014/main" id="{47DE2288-5E18-5B14-8D38-3A0CD036D945}"/>
                </a:ext>
              </a:extLst>
            </p:cNvPr>
            <p:cNvSpPr txBox="1"/>
            <p:nvPr/>
          </p:nvSpPr>
          <p:spPr>
            <a:xfrm>
              <a:off x="8327941" y="3816392"/>
              <a:ext cx="506627" cy="400110"/>
            </a:xfrm>
            <a:prstGeom prst="rect">
              <a:avLst/>
            </a:prstGeom>
            <a:noFill/>
          </p:spPr>
          <p:txBody>
            <a:bodyPr wrap="square" rtlCol="0">
              <a:spAutoFit/>
            </a:bodyPr>
            <a:lstStyle/>
            <a:p>
              <a:pPr algn="ctr"/>
              <a:r>
                <a:rPr lang="nl-NL" sz="2000" dirty="0">
                  <a:solidFill>
                    <a:srgbClr val="FF0000"/>
                  </a:solidFill>
                </a:rPr>
                <a:t>0</a:t>
              </a:r>
            </a:p>
          </p:txBody>
        </p:sp>
      </p:grpSp>
      <p:graphicFrame>
        <p:nvGraphicFramePr>
          <p:cNvPr id="3" name="Tabel 8">
            <a:extLst>
              <a:ext uri="{FF2B5EF4-FFF2-40B4-BE49-F238E27FC236}">
                <a16:creationId xmlns:a16="http://schemas.microsoft.com/office/drawing/2014/main" id="{552EC311-F948-320D-0B2A-2C171E055892}"/>
              </a:ext>
            </a:extLst>
          </p:cNvPr>
          <p:cNvGraphicFramePr>
            <a:graphicFrameLocks noGrp="1"/>
          </p:cNvGraphicFramePr>
          <p:nvPr>
            <p:extLst>
              <p:ext uri="{D42A27DB-BD31-4B8C-83A1-F6EECF244321}">
                <p14:modId xmlns:p14="http://schemas.microsoft.com/office/powerpoint/2010/main" val="334514521"/>
              </p:ext>
            </p:extLst>
          </p:nvPr>
        </p:nvGraphicFramePr>
        <p:xfrm>
          <a:off x="987761" y="168107"/>
          <a:ext cx="10665954" cy="741680"/>
        </p:xfrm>
        <a:graphic>
          <a:graphicData uri="http://schemas.openxmlformats.org/drawingml/2006/table">
            <a:tbl>
              <a:tblPr firstRow="1" bandRow="1">
                <a:tableStyleId>{5C22544A-7EE6-4342-B048-85BDC9FD1C3A}</a:tableStyleId>
              </a:tblPr>
              <a:tblGrid>
                <a:gridCol w="820458">
                  <a:extLst>
                    <a:ext uri="{9D8B030D-6E8A-4147-A177-3AD203B41FA5}">
                      <a16:colId xmlns:a16="http://schemas.microsoft.com/office/drawing/2014/main" val="4123326163"/>
                    </a:ext>
                  </a:extLst>
                </a:gridCol>
                <a:gridCol w="820458">
                  <a:extLst>
                    <a:ext uri="{9D8B030D-6E8A-4147-A177-3AD203B41FA5}">
                      <a16:colId xmlns:a16="http://schemas.microsoft.com/office/drawing/2014/main" val="2785511672"/>
                    </a:ext>
                  </a:extLst>
                </a:gridCol>
                <a:gridCol w="820458">
                  <a:extLst>
                    <a:ext uri="{9D8B030D-6E8A-4147-A177-3AD203B41FA5}">
                      <a16:colId xmlns:a16="http://schemas.microsoft.com/office/drawing/2014/main" val="3849794768"/>
                    </a:ext>
                  </a:extLst>
                </a:gridCol>
                <a:gridCol w="820458">
                  <a:extLst>
                    <a:ext uri="{9D8B030D-6E8A-4147-A177-3AD203B41FA5}">
                      <a16:colId xmlns:a16="http://schemas.microsoft.com/office/drawing/2014/main" val="1164989597"/>
                    </a:ext>
                  </a:extLst>
                </a:gridCol>
                <a:gridCol w="820458">
                  <a:extLst>
                    <a:ext uri="{9D8B030D-6E8A-4147-A177-3AD203B41FA5}">
                      <a16:colId xmlns:a16="http://schemas.microsoft.com/office/drawing/2014/main" val="2843479228"/>
                    </a:ext>
                  </a:extLst>
                </a:gridCol>
                <a:gridCol w="820458">
                  <a:extLst>
                    <a:ext uri="{9D8B030D-6E8A-4147-A177-3AD203B41FA5}">
                      <a16:colId xmlns:a16="http://schemas.microsoft.com/office/drawing/2014/main" val="2956458935"/>
                    </a:ext>
                  </a:extLst>
                </a:gridCol>
                <a:gridCol w="820458">
                  <a:extLst>
                    <a:ext uri="{9D8B030D-6E8A-4147-A177-3AD203B41FA5}">
                      <a16:colId xmlns:a16="http://schemas.microsoft.com/office/drawing/2014/main" val="4150474684"/>
                    </a:ext>
                  </a:extLst>
                </a:gridCol>
                <a:gridCol w="820458">
                  <a:extLst>
                    <a:ext uri="{9D8B030D-6E8A-4147-A177-3AD203B41FA5}">
                      <a16:colId xmlns:a16="http://schemas.microsoft.com/office/drawing/2014/main" val="2431797309"/>
                    </a:ext>
                  </a:extLst>
                </a:gridCol>
                <a:gridCol w="820458">
                  <a:extLst>
                    <a:ext uri="{9D8B030D-6E8A-4147-A177-3AD203B41FA5}">
                      <a16:colId xmlns:a16="http://schemas.microsoft.com/office/drawing/2014/main" val="3354462681"/>
                    </a:ext>
                  </a:extLst>
                </a:gridCol>
                <a:gridCol w="820458">
                  <a:extLst>
                    <a:ext uri="{9D8B030D-6E8A-4147-A177-3AD203B41FA5}">
                      <a16:colId xmlns:a16="http://schemas.microsoft.com/office/drawing/2014/main" val="3052271744"/>
                    </a:ext>
                  </a:extLst>
                </a:gridCol>
                <a:gridCol w="820458">
                  <a:extLst>
                    <a:ext uri="{9D8B030D-6E8A-4147-A177-3AD203B41FA5}">
                      <a16:colId xmlns:a16="http://schemas.microsoft.com/office/drawing/2014/main" val="1890478774"/>
                    </a:ext>
                  </a:extLst>
                </a:gridCol>
                <a:gridCol w="820458">
                  <a:extLst>
                    <a:ext uri="{9D8B030D-6E8A-4147-A177-3AD203B41FA5}">
                      <a16:colId xmlns:a16="http://schemas.microsoft.com/office/drawing/2014/main" val="616553587"/>
                    </a:ext>
                  </a:extLst>
                </a:gridCol>
                <a:gridCol w="820458">
                  <a:extLst>
                    <a:ext uri="{9D8B030D-6E8A-4147-A177-3AD203B41FA5}">
                      <a16:colId xmlns:a16="http://schemas.microsoft.com/office/drawing/2014/main" val="3779330638"/>
                    </a:ext>
                  </a:extLst>
                </a:gridCol>
              </a:tblGrid>
              <a:tr h="370840">
                <a:tc>
                  <a:txBody>
                    <a:bodyPr/>
                    <a:lstStyle/>
                    <a:p>
                      <a:pPr algn="ctr"/>
                      <a:r>
                        <a:rPr lang="nl-NL" dirty="0"/>
                        <a:t>e</a:t>
                      </a:r>
                    </a:p>
                  </a:txBody>
                  <a:tcPr/>
                </a:tc>
                <a:tc>
                  <a:txBody>
                    <a:bodyPr/>
                    <a:lstStyle/>
                    <a:p>
                      <a:pPr algn="ctr"/>
                      <a:r>
                        <a:rPr lang="nl-NL" dirty="0"/>
                        <a:t>m</a:t>
                      </a:r>
                    </a:p>
                  </a:txBody>
                  <a:tcPr/>
                </a:tc>
                <a:tc>
                  <a:txBody>
                    <a:bodyPr/>
                    <a:lstStyle/>
                    <a:p>
                      <a:pPr algn="ctr"/>
                      <a:r>
                        <a:rPr lang="nl-NL" dirty="0"/>
                        <a:t>m</a:t>
                      </a:r>
                    </a:p>
                  </a:txBody>
                  <a:tcPr/>
                </a:tc>
                <a:tc>
                  <a:txBody>
                    <a:bodyPr/>
                    <a:lstStyle/>
                    <a:p>
                      <a:pPr algn="ctr"/>
                      <a:r>
                        <a:rPr lang="nl-NL" dirty="0"/>
                        <a:t>a</a:t>
                      </a:r>
                    </a:p>
                  </a:txBody>
                  <a:tcPr/>
                </a:tc>
                <a:tc>
                  <a:txBody>
                    <a:bodyPr/>
                    <a:lstStyle/>
                    <a:p>
                      <a:pPr algn="ctr"/>
                      <a:r>
                        <a:rPr lang="nl-NL" dirty="0"/>
                        <a:t>u</a:t>
                      </a:r>
                    </a:p>
                  </a:txBody>
                  <a:tcPr/>
                </a:tc>
                <a:tc>
                  <a:txBody>
                    <a:bodyPr/>
                    <a:lstStyle/>
                    <a:p>
                      <a:pPr algn="ctr"/>
                      <a:r>
                        <a:rPr lang="nl-NL" dirty="0"/>
                        <a:t>s</a:t>
                      </a:r>
                    </a:p>
                  </a:txBody>
                  <a:tcPr/>
                </a:tc>
                <a:tc>
                  <a:txBody>
                    <a:bodyPr/>
                    <a:lstStyle/>
                    <a:p>
                      <a:pPr algn="ctr"/>
                      <a:r>
                        <a:rPr lang="nl-NL" dirty="0"/>
                        <a:t>c</a:t>
                      </a:r>
                    </a:p>
                  </a:txBody>
                  <a:tcPr/>
                </a:tc>
                <a:tc>
                  <a:txBody>
                    <a:bodyPr/>
                    <a:lstStyle/>
                    <a:p>
                      <a:pPr algn="ctr"/>
                      <a:r>
                        <a:rPr lang="nl-NL" dirty="0"/>
                        <a:t>o</a:t>
                      </a:r>
                    </a:p>
                  </a:txBody>
                  <a:tcPr/>
                </a:tc>
                <a:tc>
                  <a:txBody>
                    <a:bodyPr/>
                    <a:lstStyle/>
                    <a:p>
                      <a:pPr algn="ctr"/>
                      <a:r>
                        <a:rPr lang="nl-NL" dirty="0"/>
                        <a:t>l</a:t>
                      </a:r>
                    </a:p>
                  </a:txBody>
                  <a:tcPr/>
                </a:tc>
                <a:tc>
                  <a:txBody>
                    <a:bodyPr/>
                    <a:lstStyle/>
                    <a:p>
                      <a:pPr algn="ctr"/>
                      <a:r>
                        <a:rPr lang="nl-NL" dirty="0"/>
                        <a:t>l</a:t>
                      </a:r>
                    </a:p>
                  </a:txBody>
                  <a:tcPr/>
                </a:tc>
                <a:tc>
                  <a:txBody>
                    <a:bodyPr/>
                    <a:lstStyle/>
                    <a:p>
                      <a:pPr algn="ctr"/>
                      <a:r>
                        <a:rPr lang="nl-NL" dirty="0"/>
                        <a:t>e</a:t>
                      </a:r>
                    </a:p>
                  </a:txBody>
                  <a:tcPr/>
                </a:tc>
                <a:tc>
                  <a:txBody>
                    <a:bodyPr/>
                    <a:lstStyle/>
                    <a:p>
                      <a:pPr algn="ctr"/>
                      <a:r>
                        <a:rPr lang="nl-NL" dirty="0"/>
                        <a:t>g</a:t>
                      </a:r>
                    </a:p>
                  </a:txBody>
                  <a:tcPr/>
                </a:tc>
                <a:tc>
                  <a:txBody>
                    <a:bodyPr/>
                    <a:lstStyle/>
                    <a:p>
                      <a:pPr algn="ctr"/>
                      <a:r>
                        <a:rPr lang="nl-NL" dirty="0"/>
                        <a:t>e</a:t>
                      </a:r>
                    </a:p>
                  </a:txBody>
                  <a:tcPr/>
                </a:tc>
                <a:extLst>
                  <a:ext uri="{0D108BD9-81ED-4DB2-BD59-A6C34878D82A}">
                    <a16:rowId xmlns:a16="http://schemas.microsoft.com/office/drawing/2014/main" val="536941404"/>
                  </a:ext>
                </a:extLst>
              </a:tr>
              <a:tr h="370840">
                <a:tc>
                  <a:txBody>
                    <a:bodyPr/>
                    <a:lstStyle/>
                    <a:p>
                      <a:pPr algn="ctr"/>
                      <a:r>
                        <a:rPr lang="nl-NL" dirty="0"/>
                        <a:t>10</a:t>
                      </a:r>
                    </a:p>
                  </a:txBody>
                  <a:tcPr/>
                </a:tc>
                <a:tc>
                  <a:txBody>
                    <a:bodyPr/>
                    <a:lstStyle/>
                    <a:p>
                      <a:pPr algn="ctr"/>
                      <a:r>
                        <a:rPr lang="nl-NL" dirty="0"/>
                        <a:t>011</a:t>
                      </a:r>
                    </a:p>
                  </a:txBody>
                  <a:tcPr/>
                </a:tc>
                <a:tc>
                  <a:txBody>
                    <a:bodyPr/>
                    <a:lstStyle/>
                    <a:p>
                      <a:pPr algn="ctr"/>
                      <a:r>
                        <a:rPr lang="nl-NL" dirty="0"/>
                        <a:t>011</a:t>
                      </a:r>
                    </a:p>
                  </a:txBody>
                  <a:tcPr/>
                </a:tc>
                <a:tc>
                  <a:txBody>
                    <a:bodyPr/>
                    <a:lstStyle/>
                    <a:p>
                      <a:pPr algn="ctr"/>
                      <a:r>
                        <a:rPr lang="nl-NL" dirty="0"/>
                        <a:t>0000</a:t>
                      </a:r>
                    </a:p>
                  </a:txBody>
                  <a:tcPr/>
                </a:tc>
                <a:tc>
                  <a:txBody>
                    <a:bodyPr/>
                    <a:lstStyle/>
                    <a:p>
                      <a:pPr algn="ctr"/>
                      <a:r>
                        <a:rPr lang="nl-NL" dirty="0"/>
                        <a:t>0001</a:t>
                      </a:r>
                    </a:p>
                  </a:txBody>
                  <a:tcPr/>
                </a:tc>
                <a:tc>
                  <a:txBody>
                    <a:bodyPr/>
                    <a:lstStyle/>
                    <a:p>
                      <a:pPr algn="ctr"/>
                      <a:r>
                        <a:rPr lang="nl-NL" dirty="0"/>
                        <a:t>111</a:t>
                      </a:r>
                    </a:p>
                  </a:txBody>
                  <a:tcPr/>
                </a:tc>
                <a:tc>
                  <a:txBody>
                    <a:bodyPr/>
                    <a:lstStyle/>
                    <a:p>
                      <a:pPr algn="ctr"/>
                      <a:r>
                        <a:rPr lang="nl-NL" dirty="0"/>
                        <a:t>0100</a:t>
                      </a:r>
                    </a:p>
                  </a:txBody>
                  <a:tcPr/>
                </a:tc>
                <a:tc>
                  <a:txBody>
                    <a:bodyPr/>
                    <a:lstStyle/>
                    <a:p>
                      <a:pPr algn="ctr"/>
                      <a:r>
                        <a:rPr lang="nl-NL" dirty="0"/>
                        <a:t>110</a:t>
                      </a:r>
                    </a:p>
                  </a:txBody>
                  <a:tcPr/>
                </a:tc>
                <a:tc>
                  <a:txBody>
                    <a:bodyPr/>
                    <a:lstStyle/>
                    <a:p>
                      <a:pPr algn="ctr"/>
                      <a:r>
                        <a:rPr lang="nl-NL" dirty="0"/>
                        <a:t>001</a:t>
                      </a:r>
                    </a:p>
                  </a:txBody>
                  <a:tcPr/>
                </a:tc>
                <a:tc>
                  <a:txBody>
                    <a:bodyPr/>
                    <a:lstStyle/>
                    <a:p>
                      <a:pPr algn="ctr"/>
                      <a:r>
                        <a:rPr lang="nl-NL" dirty="0"/>
                        <a:t>001</a:t>
                      </a:r>
                    </a:p>
                  </a:txBody>
                  <a:tcPr/>
                </a:tc>
                <a:tc>
                  <a:txBody>
                    <a:bodyPr/>
                    <a:lstStyle/>
                    <a:p>
                      <a:pPr algn="ctr"/>
                      <a:r>
                        <a:rPr lang="nl-NL" dirty="0"/>
                        <a:t>10</a:t>
                      </a:r>
                    </a:p>
                  </a:txBody>
                  <a:tcPr/>
                </a:tc>
                <a:tc>
                  <a:txBody>
                    <a:bodyPr/>
                    <a:lstStyle/>
                    <a:p>
                      <a:pPr algn="ctr"/>
                      <a:r>
                        <a:rPr lang="nl-NL" dirty="0"/>
                        <a:t>0101</a:t>
                      </a:r>
                    </a:p>
                  </a:txBody>
                  <a:tcPr/>
                </a:tc>
                <a:tc>
                  <a:txBody>
                    <a:bodyPr/>
                    <a:lstStyle/>
                    <a:p>
                      <a:pPr algn="ctr"/>
                      <a:r>
                        <a:rPr lang="nl-NL" dirty="0"/>
                        <a:t>10</a:t>
                      </a:r>
                    </a:p>
                  </a:txBody>
                  <a:tcPr/>
                </a:tc>
                <a:extLst>
                  <a:ext uri="{0D108BD9-81ED-4DB2-BD59-A6C34878D82A}">
                    <a16:rowId xmlns:a16="http://schemas.microsoft.com/office/drawing/2014/main" val="3598467770"/>
                  </a:ext>
                </a:extLst>
              </a:tr>
            </a:tbl>
          </a:graphicData>
        </a:graphic>
      </p:graphicFrame>
      <p:sp>
        <p:nvSpPr>
          <p:cNvPr id="25" name="Tekstvak 24">
            <a:extLst>
              <a:ext uri="{FF2B5EF4-FFF2-40B4-BE49-F238E27FC236}">
                <a16:creationId xmlns:a16="http://schemas.microsoft.com/office/drawing/2014/main" id="{82FA3D91-6DEA-89C9-8C9D-F1EA0E6F0C93}"/>
              </a:ext>
            </a:extLst>
          </p:cNvPr>
          <p:cNvSpPr txBox="1"/>
          <p:nvPr/>
        </p:nvSpPr>
        <p:spPr>
          <a:xfrm>
            <a:off x="1017372" y="1299033"/>
            <a:ext cx="3235927" cy="400110"/>
          </a:xfrm>
          <a:prstGeom prst="rect">
            <a:avLst/>
          </a:prstGeom>
          <a:noFill/>
        </p:spPr>
        <p:txBody>
          <a:bodyPr wrap="square" rtlCol="0">
            <a:spAutoFit/>
          </a:bodyPr>
          <a:lstStyle/>
          <a:p>
            <a:r>
              <a:rPr lang="nl-NL" sz="2000" dirty="0">
                <a:solidFill>
                  <a:srgbClr val="FF0000"/>
                </a:solidFill>
              </a:rPr>
              <a:t>38 bits, minder dan 5 bytes!</a:t>
            </a:r>
          </a:p>
        </p:txBody>
      </p:sp>
    </p:spTree>
    <p:extLst>
      <p:ext uri="{BB962C8B-B14F-4D97-AF65-F5344CB8AC3E}">
        <p14:creationId xmlns:p14="http://schemas.microsoft.com/office/powerpoint/2010/main" val="61392165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F7B4A1-FF03-1742-A5DC-3A6F78932EF8}"/>
              </a:ext>
            </a:extLst>
          </p:cNvPr>
          <p:cNvSpPr>
            <a:spLocks noGrp="1"/>
          </p:cNvSpPr>
          <p:nvPr>
            <p:ph type="title"/>
          </p:nvPr>
        </p:nvSpPr>
        <p:spPr/>
        <p:txBody>
          <a:bodyPr/>
          <a:lstStyle/>
          <a:p>
            <a:r>
              <a:rPr lang="nl-NL" dirty="0"/>
              <a:t>Test!</a:t>
            </a:r>
          </a:p>
        </p:txBody>
      </p:sp>
      <p:sp>
        <p:nvSpPr>
          <p:cNvPr id="4" name="Tijdelijke aanduiding voor datum 3">
            <a:extLst>
              <a:ext uri="{FF2B5EF4-FFF2-40B4-BE49-F238E27FC236}">
                <a16:creationId xmlns:a16="http://schemas.microsoft.com/office/drawing/2014/main" id="{FBA1BCC9-AB81-8642-BC63-8016C5CDFE6E}"/>
              </a:ext>
            </a:extLst>
          </p:cNvPr>
          <p:cNvSpPr>
            <a:spLocks noGrp="1"/>
          </p:cNvSpPr>
          <p:nvPr>
            <p:ph type="dt" sz="half" idx="10"/>
          </p:nvPr>
        </p:nvSpPr>
        <p:spPr/>
        <p:txBody>
          <a:bodyPr/>
          <a:lstStyle/>
          <a:p>
            <a:fld id="{8A2B1B6E-020F-4C7F-82FA-49ECBF11F84B}" type="datetime1">
              <a:rPr lang="nl-NL" smtClean="0"/>
              <a:t>09-12-2022</a:t>
            </a:fld>
            <a:endParaRPr lang="nl-NL"/>
          </a:p>
        </p:txBody>
      </p:sp>
      <p:sp>
        <p:nvSpPr>
          <p:cNvPr id="5" name="Tijdelijke aanduiding voor voettekst 4">
            <a:extLst>
              <a:ext uri="{FF2B5EF4-FFF2-40B4-BE49-F238E27FC236}">
                <a16:creationId xmlns:a16="http://schemas.microsoft.com/office/drawing/2014/main" id="{3C089BF9-E34A-074F-82C9-83082548BCE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665E569-4A47-054D-A060-1FDC755FFFEA}"/>
              </a:ext>
            </a:extLst>
          </p:cNvPr>
          <p:cNvSpPr>
            <a:spLocks noGrp="1"/>
          </p:cNvSpPr>
          <p:nvPr>
            <p:ph type="sldNum" sz="quarter" idx="12"/>
          </p:nvPr>
        </p:nvSpPr>
        <p:spPr/>
        <p:txBody>
          <a:bodyPr/>
          <a:lstStyle/>
          <a:p>
            <a:fld id="{0AAEF2E2-A082-486B-BCC1-A4B8E9CF05F7}" type="slidenum">
              <a:rPr lang="nl-NL" smtClean="0"/>
              <a:t>114</a:t>
            </a:fld>
            <a:endParaRPr lang="nl-NL"/>
          </a:p>
        </p:txBody>
      </p:sp>
      <p:sp>
        <p:nvSpPr>
          <p:cNvPr id="7" name="Tijdelijke aanduiding voor tekst 6">
            <a:extLst>
              <a:ext uri="{FF2B5EF4-FFF2-40B4-BE49-F238E27FC236}">
                <a16:creationId xmlns:a16="http://schemas.microsoft.com/office/drawing/2014/main" id="{9DB591F6-0448-A846-810F-2BAFDC522D1A}"/>
              </a:ext>
            </a:extLst>
          </p:cNvPr>
          <p:cNvSpPr>
            <a:spLocks noGrp="1"/>
          </p:cNvSpPr>
          <p:nvPr>
            <p:ph type="body" sz="quarter" idx="17"/>
          </p:nvPr>
        </p:nvSpPr>
        <p:spPr/>
        <p:txBody>
          <a:bodyPr/>
          <a:lstStyle/>
          <a:p>
            <a:r>
              <a:rPr lang="nl-NL" dirty="0"/>
              <a:t>Compressie</a:t>
            </a:r>
          </a:p>
        </p:txBody>
      </p:sp>
      <p:pic>
        <p:nvPicPr>
          <p:cNvPr id="28" name="Afbeelding 27">
            <a:extLst>
              <a:ext uri="{FF2B5EF4-FFF2-40B4-BE49-F238E27FC236}">
                <a16:creationId xmlns:a16="http://schemas.microsoft.com/office/drawing/2014/main" id="{3AABCDAB-AEC5-A29E-3984-FBB00707CD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210" y="937484"/>
            <a:ext cx="11281719" cy="6044086"/>
          </a:xfrm>
          <a:prstGeom prst="rect">
            <a:avLst/>
          </a:prstGeom>
        </p:spPr>
      </p:pic>
      <p:sp>
        <p:nvSpPr>
          <p:cNvPr id="29" name="Tekstvak 28">
            <a:extLst>
              <a:ext uri="{FF2B5EF4-FFF2-40B4-BE49-F238E27FC236}">
                <a16:creationId xmlns:a16="http://schemas.microsoft.com/office/drawing/2014/main" id="{A34BD112-BAA8-C67A-B65F-F4C6A5B6BF0E}"/>
              </a:ext>
            </a:extLst>
          </p:cNvPr>
          <p:cNvSpPr txBox="1"/>
          <p:nvPr/>
        </p:nvSpPr>
        <p:spPr>
          <a:xfrm>
            <a:off x="1964726" y="752818"/>
            <a:ext cx="10083113" cy="369332"/>
          </a:xfrm>
          <a:prstGeom prst="rect">
            <a:avLst/>
          </a:prstGeom>
          <a:noFill/>
        </p:spPr>
        <p:txBody>
          <a:bodyPr wrap="square" rtlCol="0">
            <a:spAutoFit/>
          </a:bodyPr>
          <a:lstStyle/>
          <a:p>
            <a:r>
              <a:rPr lang="nl-NL" dirty="0">
                <a:latin typeface="Menlo" panose="020B0609030804020204" pitchFamily="49" charset="0"/>
                <a:ea typeface="Menlo" panose="020B0609030804020204" pitchFamily="49" charset="0"/>
                <a:cs typeface="Menlo" panose="020B0609030804020204" pitchFamily="49" charset="0"/>
              </a:rPr>
              <a:t>10011100110000101010100010001010111001001000000011111110110111001001100</a:t>
            </a:r>
          </a:p>
        </p:txBody>
      </p:sp>
    </p:spTree>
    <p:extLst>
      <p:ext uri="{BB962C8B-B14F-4D97-AF65-F5344CB8AC3E}">
        <p14:creationId xmlns:p14="http://schemas.microsoft.com/office/powerpoint/2010/main" val="82858587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F7B4A1-FF03-1742-A5DC-3A6F78932EF8}"/>
              </a:ext>
            </a:extLst>
          </p:cNvPr>
          <p:cNvSpPr>
            <a:spLocks noGrp="1"/>
          </p:cNvSpPr>
          <p:nvPr>
            <p:ph type="title"/>
          </p:nvPr>
        </p:nvSpPr>
        <p:spPr/>
        <p:txBody>
          <a:bodyPr/>
          <a:lstStyle/>
          <a:p>
            <a:r>
              <a:rPr lang="nl-NL" dirty="0" err="1"/>
              <a:t>Lossless</a:t>
            </a:r>
            <a:endParaRPr lang="nl-NL" dirty="0"/>
          </a:p>
        </p:txBody>
      </p:sp>
      <p:sp>
        <p:nvSpPr>
          <p:cNvPr id="3" name="Tijdelijke aanduiding voor inhoud 2">
            <a:extLst>
              <a:ext uri="{FF2B5EF4-FFF2-40B4-BE49-F238E27FC236}">
                <a16:creationId xmlns:a16="http://schemas.microsoft.com/office/drawing/2014/main" id="{B45B1EDC-7709-5247-B25F-CFC92BE4E1A9}"/>
              </a:ext>
            </a:extLst>
          </p:cNvPr>
          <p:cNvSpPr>
            <a:spLocks noGrp="1"/>
          </p:cNvSpPr>
          <p:nvPr>
            <p:ph idx="1"/>
          </p:nvPr>
        </p:nvSpPr>
        <p:spPr/>
        <p:txBody>
          <a:bodyPr/>
          <a:lstStyle/>
          <a:p>
            <a:r>
              <a:rPr lang="nl-NL" dirty="0"/>
              <a:t>Er zijn variaties op Huffman</a:t>
            </a:r>
          </a:p>
          <a:p>
            <a:r>
              <a:rPr lang="nl-NL" dirty="0"/>
              <a:t>Maar ook heel andere, die patronen ontdekken / wiskundige functies vinden en evt. afwijkingen los opslaan</a:t>
            </a:r>
          </a:p>
          <a:p>
            <a:r>
              <a:rPr lang="nl-NL" dirty="0"/>
              <a:t>Voorbeeld audio: FLAC</a:t>
            </a:r>
          </a:p>
          <a:p>
            <a:r>
              <a:rPr lang="nl-NL" dirty="0"/>
              <a:t>Voorbeeld plaatje: PNG</a:t>
            </a:r>
          </a:p>
          <a:p>
            <a:pPr marL="0" indent="0">
              <a:buNone/>
            </a:pPr>
            <a:endParaRPr lang="nl-NL" dirty="0"/>
          </a:p>
        </p:txBody>
      </p:sp>
      <p:sp>
        <p:nvSpPr>
          <p:cNvPr id="4" name="Tijdelijke aanduiding voor datum 3">
            <a:extLst>
              <a:ext uri="{FF2B5EF4-FFF2-40B4-BE49-F238E27FC236}">
                <a16:creationId xmlns:a16="http://schemas.microsoft.com/office/drawing/2014/main" id="{FBA1BCC9-AB81-8642-BC63-8016C5CDFE6E}"/>
              </a:ext>
            </a:extLst>
          </p:cNvPr>
          <p:cNvSpPr>
            <a:spLocks noGrp="1"/>
          </p:cNvSpPr>
          <p:nvPr>
            <p:ph type="dt" sz="half" idx="10"/>
          </p:nvPr>
        </p:nvSpPr>
        <p:spPr/>
        <p:txBody>
          <a:bodyPr/>
          <a:lstStyle/>
          <a:p>
            <a:fld id="{8A2B1B6E-020F-4C7F-82FA-49ECBF11F84B}" type="datetime1">
              <a:rPr lang="nl-NL" smtClean="0"/>
              <a:t>09-12-2022</a:t>
            </a:fld>
            <a:endParaRPr lang="nl-NL"/>
          </a:p>
        </p:txBody>
      </p:sp>
      <p:sp>
        <p:nvSpPr>
          <p:cNvPr id="5" name="Tijdelijke aanduiding voor voettekst 4">
            <a:extLst>
              <a:ext uri="{FF2B5EF4-FFF2-40B4-BE49-F238E27FC236}">
                <a16:creationId xmlns:a16="http://schemas.microsoft.com/office/drawing/2014/main" id="{3C089BF9-E34A-074F-82C9-83082548BCE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665E569-4A47-054D-A060-1FDC755FFFEA}"/>
              </a:ext>
            </a:extLst>
          </p:cNvPr>
          <p:cNvSpPr>
            <a:spLocks noGrp="1"/>
          </p:cNvSpPr>
          <p:nvPr>
            <p:ph type="sldNum" sz="quarter" idx="12"/>
          </p:nvPr>
        </p:nvSpPr>
        <p:spPr/>
        <p:txBody>
          <a:bodyPr/>
          <a:lstStyle/>
          <a:p>
            <a:fld id="{0AAEF2E2-A082-486B-BCC1-A4B8E9CF05F7}" type="slidenum">
              <a:rPr lang="nl-NL" smtClean="0"/>
              <a:t>115</a:t>
            </a:fld>
            <a:endParaRPr lang="nl-NL"/>
          </a:p>
        </p:txBody>
      </p:sp>
      <p:sp>
        <p:nvSpPr>
          <p:cNvPr id="7" name="Tijdelijke aanduiding voor tekst 6">
            <a:extLst>
              <a:ext uri="{FF2B5EF4-FFF2-40B4-BE49-F238E27FC236}">
                <a16:creationId xmlns:a16="http://schemas.microsoft.com/office/drawing/2014/main" id="{9DB591F6-0448-A846-810F-2BAFDC522D1A}"/>
              </a:ext>
            </a:extLst>
          </p:cNvPr>
          <p:cNvSpPr>
            <a:spLocks noGrp="1"/>
          </p:cNvSpPr>
          <p:nvPr>
            <p:ph type="body" sz="quarter" idx="17"/>
          </p:nvPr>
        </p:nvSpPr>
        <p:spPr/>
        <p:txBody>
          <a:bodyPr/>
          <a:lstStyle/>
          <a:p>
            <a:r>
              <a:rPr lang="nl-NL" dirty="0"/>
              <a:t>Compressie</a:t>
            </a:r>
          </a:p>
        </p:txBody>
      </p:sp>
    </p:spTree>
    <p:extLst>
      <p:ext uri="{BB962C8B-B14F-4D97-AF65-F5344CB8AC3E}">
        <p14:creationId xmlns:p14="http://schemas.microsoft.com/office/powerpoint/2010/main" val="77817086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F7B4A1-FF03-1742-A5DC-3A6F78932EF8}"/>
              </a:ext>
            </a:extLst>
          </p:cNvPr>
          <p:cNvSpPr>
            <a:spLocks noGrp="1"/>
          </p:cNvSpPr>
          <p:nvPr>
            <p:ph type="title"/>
          </p:nvPr>
        </p:nvSpPr>
        <p:spPr/>
        <p:txBody>
          <a:bodyPr/>
          <a:lstStyle/>
          <a:p>
            <a:r>
              <a:rPr lang="nl-NL" dirty="0" err="1"/>
              <a:t>Lossy</a:t>
            </a:r>
            <a:endParaRPr lang="nl-NL" dirty="0"/>
          </a:p>
        </p:txBody>
      </p:sp>
      <p:sp>
        <p:nvSpPr>
          <p:cNvPr id="3" name="Tijdelijke aanduiding voor inhoud 2">
            <a:extLst>
              <a:ext uri="{FF2B5EF4-FFF2-40B4-BE49-F238E27FC236}">
                <a16:creationId xmlns:a16="http://schemas.microsoft.com/office/drawing/2014/main" id="{B45B1EDC-7709-5247-B25F-CFC92BE4E1A9}"/>
              </a:ext>
            </a:extLst>
          </p:cNvPr>
          <p:cNvSpPr>
            <a:spLocks noGrp="1"/>
          </p:cNvSpPr>
          <p:nvPr>
            <p:ph idx="1"/>
          </p:nvPr>
        </p:nvSpPr>
        <p:spPr/>
        <p:txBody>
          <a:bodyPr/>
          <a:lstStyle/>
          <a:p>
            <a:r>
              <a:rPr lang="nl-NL" dirty="0"/>
              <a:t>Beschrijven de data ook m.b.v. patronen / wiskundige functies</a:t>
            </a:r>
          </a:p>
          <a:p>
            <a:r>
              <a:rPr lang="nl-NL" dirty="0"/>
              <a:t>Halen ‘overbodige’ informatie weg, zoals onhoorbaar geluid, bijna niet zichtbare kleurverschillen</a:t>
            </a:r>
          </a:p>
          <a:p>
            <a:endParaRPr lang="nl-NL" dirty="0"/>
          </a:p>
          <a:p>
            <a:r>
              <a:rPr lang="nl-NL" dirty="0"/>
              <a:t>Voorbeeld audio: mp3</a:t>
            </a:r>
          </a:p>
          <a:p>
            <a:r>
              <a:rPr lang="nl-NL" dirty="0"/>
              <a:t>Voorbeeld beeld: </a:t>
            </a:r>
            <a:r>
              <a:rPr lang="nl-NL" dirty="0" err="1"/>
              <a:t>jpeg</a:t>
            </a:r>
            <a:endParaRPr lang="nl-NL" dirty="0"/>
          </a:p>
          <a:p>
            <a:r>
              <a:rPr lang="nl-NL" dirty="0"/>
              <a:t>Voorbeeld video: </a:t>
            </a:r>
            <a:r>
              <a:rPr lang="nl-NL"/>
              <a:t>mpeg</a:t>
            </a:r>
            <a:endParaRPr lang="nl-NL" dirty="0"/>
          </a:p>
        </p:txBody>
      </p:sp>
      <p:sp>
        <p:nvSpPr>
          <p:cNvPr id="4" name="Tijdelijke aanduiding voor datum 3">
            <a:extLst>
              <a:ext uri="{FF2B5EF4-FFF2-40B4-BE49-F238E27FC236}">
                <a16:creationId xmlns:a16="http://schemas.microsoft.com/office/drawing/2014/main" id="{FBA1BCC9-AB81-8642-BC63-8016C5CDFE6E}"/>
              </a:ext>
            </a:extLst>
          </p:cNvPr>
          <p:cNvSpPr>
            <a:spLocks noGrp="1"/>
          </p:cNvSpPr>
          <p:nvPr>
            <p:ph type="dt" sz="half" idx="10"/>
          </p:nvPr>
        </p:nvSpPr>
        <p:spPr/>
        <p:txBody>
          <a:bodyPr/>
          <a:lstStyle/>
          <a:p>
            <a:fld id="{8A2B1B6E-020F-4C7F-82FA-49ECBF11F84B}" type="datetime1">
              <a:rPr lang="nl-NL" smtClean="0"/>
              <a:t>09-12-2022</a:t>
            </a:fld>
            <a:endParaRPr lang="nl-NL"/>
          </a:p>
        </p:txBody>
      </p:sp>
      <p:sp>
        <p:nvSpPr>
          <p:cNvPr id="5" name="Tijdelijke aanduiding voor voettekst 4">
            <a:extLst>
              <a:ext uri="{FF2B5EF4-FFF2-40B4-BE49-F238E27FC236}">
                <a16:creationId xmlns:a16="http://schemas.microsoft.com/office/drawing/2014/main" id="{3C089BF9-E34A-074F-82C9-83082548BCE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665E569-4A47-054D-A060-1FDC755FFFEA}"/>
              </a:ext>
            </a:extLst>
          </p:cNvPr>
          <p:cNvSpPr>
            <a:spLocks noGrp="1"/>
          </p:cNvSpPr>
          <p:nvPr>
            <p:ph type="sldNum" sz="quarter" idx="12"/>
          </p:nvPr>
        </p:nvSpPr>
        <p:spPr/>
        <p:txBody>
          <a:bodyPr/>
          <a:lstStyle/>
          <a:p>
            <a:fld id="{0AAEF2E2-A082-486B-BCC1-A4B8E9CF05F7}" type="slidenum">
              <a:rPr lang="nl-NL" smtClean="0"/>
              <a:t>116</a:t>
            </a:fld>
            <a:endParaRPr lang="nl-NL"/>
          </a:p>
        </p:txBody>
      </p:sp>
      <p:sp>
        <p:nvSpPr>
          <p:cNvPr id="7" name="Tijdelijke aanduiding voor tekst 6">
            <a:extLst>
              <a:ext uri="{FF2B5EF4-FFF2-40B4-BE49-F238E27FC236}">
                <a16:creationId xmlns:a16="http://schemas.microsoft.com/office/drawing/2014/main" id="{9DB591F6-0448-A846-810F-2BAFDC522D1A}"/>
              </a:ext>
            </a:extLst>
          </p:cNvPr>
          <p:cNvSpPr>
            <a:spLocks noGrp="1"/>
          </p:cNvSpPr>
          <p:nvPr>
            <p:ph type="body" sz="quarter" idx="17"/>
          </p:nvPr>
        </p:nvSpPr>
        <p:spPr/>
        <p:txBody>
          <a:bodyPr/>
          <a:lstStyle/>
          <a:p>
            <a:r>
              <a:rPr lang="nl-NL" dirty="0"/>
              <a:t>Compressie</a:t>
            </a:r>
          </a:p>
        </p:txBody>
      </p:sp>
    </p:spTree>
    <p:extLst>
      <p:ext uri="{BB962C8B-B14F-4D97-AF65-F5344CB8AC3E}">
        <p14:creationId xmlns:p14="http://schemas.microsoft.com/office/powerpoint/2010/main" val="337082513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F7B4A1-FF03-1742-A5DC-3A6F78932EF8}"/>
              </a:ext>
            </a:extLst>
          </p:cNvPr>
          <p:cNvSpPr>
            <a:spLocks noGrp="1"/>
          </p:cNvSpPr>
          <p:nvPr>
            <p:ph type="title"/>
          </p:nvPr>
        </p:nvSpPr>
        <p:spPr/>
        <p:txBody>
          <a:bodyPr/>
          <a:lstStyle/>
          <a:p>
            <a:r>
              <a:rPr lang="nl-NL" dirty="0" err="1"/>
              <a:t>Lossy</a:t>
            </a:r>
            <a:endParaRPr lang="nl-NL" dirty="0"/>
          </a:p>
        </p:txBody>
      </p:sp>
      <p:sp>
        <p:nvSpPr>
          <p:cNvPr id="3" name="Tijdelijke aanduiding voor inhoud 2">
            <a:extLst>
              <a:ext uri="{FF2B5EF4-FFF2-40B4-BE49-F238E27FC236}">
                <a16:creationId xmlns:a16="http://schemas.microsoft.com/office/drawing/2014/main" id="{B45B1EDC-7709-5247-B25F-CFC92BE4E1A9}"/>
              </a:ext>
            </a:extLst>
          </p:cNvPr>
          <p:cNvSpPr>
            <a:spLocks noGrp="1"/>
          </p:cNvSpPr>
          <p:nvPr>
            <p:ph idx="1"/>
          </p:nvPr>
        </p:nvSpPr>
        <p:spPr/>
        <p:txBody>
          <a:bodyPr/>
          <a:lstStyle/>
          <a:p>
            <a:r>
              <a:rPr lang="nl-NL" dirty="0"/>
              <a:t>Berucht: </a:t>
            </a:r>
            <a:r>
              <a:rPr lang="nl-NL" dirty="0" err="1"/>
              <a:t>jpeg</a:t>
            </a:r>
            <a:r>
              <a:rPr lang="nl-NL" dirty="0"/>
              <a:t> artefacten:</a:t>
            </a:r>
          </a:p>
          <a:p>
            <a:endParaRPr lang="nl-NL" dirty="0"/>
          </a:p>
          <a:p>
            <a:endParaRPr lang="nl-NL" dirty="0"/>
          </a:p>
          <a:p>
            <a:endParaRPr lang="nl-NL" dirty="0"/>
          </a:p>
          <a:p>
            <a:endParaRPr lang="nl-NL" dirty="0"/>
          </a:p>
          <a:p>
            <a:endParaRPr lang="nl-NL" dirty="0"/>
          </a:p>
          <a:p>
            <a:r>
              <a:rPr lang="nl-NL" dirty="0"/>
              <a:t>Let op: een </a:t>
            </a:r>
            <a:r>
              <a:rPr lang="nl-NL" dirty="0" err="1"/>
              <a:t>lossy</a:t>
            </a:r>
            <a:r>
              <a:rPr lang="nl-NL" dirty="0"/>
              <a:t> opgeslagen bestand bewerken en opnieuw </a:t>
            </a:r>
            <a:r>
              <a:rPr lang="nl-NL" dirty="0" err="1"/>
              <a:t>lossy</a:t>
            </a:r>
            <a:r>
              <a:rPr lang="nl-NL" dirty="0"/>
              <a:t> opslaan kan de kwaliteit erg beïnvloeden (bijv. </a:t>
            </a:r>
            <a:r>
              <a:rPr lang="nl-NL" dirty="0" err="1"/>
              <a:t>jpeg</a:t>
            </a:r>
            <a:r>
              <a:rPr lang="nl-NL" dirty="0"/>
              <a:t> plaatje)</a:t>
            </a:r>
          </a:p>
          <a:p>
            <a:endParaRPr lang="nl-NL" dirty="0"/>
          </a:p>
        </p:txBody>
      </p:sp>
      <p:sp>
        <p:nvSpPr>
          <p:cNvPr id="4" name="Tijdelijke aanduiding voor datum 3">
            <a:extLst>
              <a:ext uri="{FF2B5EF4-FFF2-40B4-BE49-F238E27FC236}">
                <a16:creationId xmlns:a16="http://schemas.microsoft.com/office/drawing/2014/main" id="{FBA1BCC9-AB81-8642-BC63-8016C5CDFE6E}"/>
              </a:ext>
            </a:extLst>
          </p:cNvPr>
          <p:cNvSpPr>
            <a:spLocks noGrp="1"/>
          </p:cNvSpPr>
          <p:nvPr>
            <p:ph type="dt" sz="half" idx="10"/>
          </p:nvPr>
        </p:nvSpPr>
        <p:spPr/>
        <p:txBody>
          <a:bodyPr/>
          <a:lstStyle/>
          <a:p>
            <a:fld id="{8A2B1B6E-020F-4C7F-82FA-49ECBF11F84B}" type="datetime1">
              <a:rPr lang="nl-NL" smtClean="0"/>
              <a:t>09-12-2022</a:t>
            </a:fld>
            <a:endParaRPr lang="nl-NL"/>
          </a:p>
        </p:txBody>
      </p:sp>
      <p:sp>
        <p:nvSpPr>
          <p:cNvPr id="5" name="Tijdelijke aanduiding voor voettekst 4">
            <a:extLst>
              <a:ext uri="{FF2B5EF4-FFF2-40B4-BE49-F238E27FC236}">
                <a16:creationId xmlns:a16="http://schemas.microsoft.com/office/drawing/2014/main" id="{3C089BF9-E34A-074F-82C9-83082548BCE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665E569-4A47-054D-A060-1FDC755FFFEA}"/>
              </a:ext>
            </a:extLst>
          </p:cNvPr>
          <p:cNvSpPr>
            <a:spLocks noGrp="1"/>
          </p:cNvSpPr>
          <p:nvPr>
            <p:ph type="sldNum" sz="quarter" idx="12"/>
          </p:nvPr>
        </p:nvSpPr>
        <p:spPr/>
        <p:txBody>
          <a:bodyPr/>
          <a:lstStyle/>
          <a:p>
            <a:fld id="{0AAEF2E2-A082-486B-BCC1-A4B8E9CF05F7}" type="slidenum">
              <a:rPr lang="nl-NL" smtClean="0"/>
              <a:t>117</a:t>
            </a:fld>
            <a:endParaRPr lang="nl-NL"/>
          </a:p>
        </p:txBody>
      </p:sp>
      <p:sp>
        <p:nvSpPr>
          <p:cNvPr id="7" name="Tijdelijke aanduiding voor tekst 6">
            <a:extLst>
              <a:ext uri="{FF2B5EF4-FFF2-40B4-BE49-F238E27FC236}">
                <a16:creationId xmlns:a16="http://schemas.microsoft.com/office/drawing/2014/main" id="{9DB591F6-0448-A846-810F-2BAFDC522D1A}"/>
              </a:ext>
            </a:extLst>
          </p:cNvPr>
          <p:cNvSpPr>
            <a:spLocks noGrp="1"/>
          </p:cNvSpPr>
          <p:nvPr>
            <p:ph type="body" sz="quarter" idx="17"/>
          </p:nvPr>
        </p:nvSpPr>
        <p:spPr/>
        <p:txBody>
          <a:bodyPr/>
          <a:lstStyle/>
          <a:p>
            <a:r>
              <a:rPr lang="nl-NL" dirty="0"/>
              <a:t>Compressie</a:t>
            </a:r>
          </a:p>
        </p:txBody>
      </p:sp>
      <p:pic>
        <p:nvPicPr>
          <p:cNvPr id="8" name="Afbeelding 7">
            <a:extLst>
              <a:ext uri="{FF2B5EF4-FFF2-40B4-BE49-F238E27FC236}">
                <a16:creationId xmlns:a16="http://schemas.microsoft.com/office/drawing/2014/main" id="{6C673C13-6765-E433-A58E-2D084F89172A}"/>
              </a:ext>
            </a:extLst>
          </p:cNvPr>
          <p:cNvPicPr>
            <a:picLocks noChangeAspect="1"/>
          </p:cNvPicPr>
          <p:nvPr/>
        </p:nvPicPr>
        <p:blipFill>
          <a:blip r:embed="rId2"/>
          <a:stretch>
            <a:fillRect/>
          </a:stretch>
        </p:blipFill>
        <p:spPr>
          <a:xfrm>
            <a:off x="4991101" y="1456395"/>
            <a:ext cx="1905000" cy="2286000"/>
          </a:xfrm>
          <a:prstGeom prst="rect">
            <a:avLst/>
          </a:prstGeom>
        </p:spPr>
      </p:pic>
      <p:pic>
        <p:nvPicPr>
          <p:cNvPr id="9" name="Afbeelding 8">
            <a:extLst>
              <a:ext uri="{FF2B5EF4-FFF2-40B4-BE49-F238E27FC236}">
                <a16:creationId xmlns:a16="http://schemas.microsoft.com/office/drawing/2014/main" id="{9D5F4FA2-9EFD-57EC-22C5-C910632B3E73}"/>
              </a:ext>
            </a:extLst>
          </p:cNvPr>
          <p:cNvPicPr>
            <a:picLocks noChangeAspect="1"/>
          </p:cNvPicPr>
          <p:nvPr/>
        </p:nvPicPr>
        <p:blipFill>
          <a:blip r:embed="rId3"/>
          <a:stretch>
            <a:fillRect/>
          </a:stretch>
        </p:blipFill>
        <p:spPr>
          <a:xfrm>
            <a:off x="7200900" y="1456395"/>
            <a:ext cx="1905000" cy="2286000"/>
          </a:xfrm>
          <a:prstGeom prst="rect">
            <a:avLst/>
          </a:prstGeom>
        </p:spPr>
      </p:pic>
    </p:spTree>
    <p:extLst>
      <p:ext uri="{BB962C8B-B14F-4D97-AF65-F5344CB8AC3E}">
        <p14:creationId xmlns:p14="http://schemas.microsoft.com/office/powerpoint/2010/main" val="132517781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F7B4A1-FF03-1742-A5DC-3A6F78932EF8}"/>
              </a:ext>
            </a:extLst>
          </p:cNvPr>
          <p:cNvSpPr>
            <a:spLocks noGrp="1"/>
          </p:cNvSpPr>
          <p:nvPr>
            <p:ph type="title"/>
          </p:nvPr>
        </p:nvSpPr>
        <p:spPr/>
        <p:txBody>
          <a:bodyPr/>
          <a:lstStyle/>
          <a:p>
            <a:r>
              <a:rPr lang="nl-NL" dirty="0"/>
              <a:t>Video</a:t>
            </a:r>
          </a:p>
        </p:txBody>
      </p:sp>
      <p:sp>
        <p:nvSpPr>
          <p:cNvPr id="3" name="Tijdelijke aanduiding voor inhoud 2">
            <a:extLst>
              <a:ext uri="{FF2B5EF4-FFF2-40B4-BE49-F238E27FC236}">
                <a16:creationId xmlns:a16="http://schemas.microsoft.com/office/drawing/2014/main" id="{B45B1EDC-7709-5247-B25F-CFC92BE4E1A9}"/>
              </a:ext>
            </a:extLst>
          </p:cNvPr>
          <p:cNvSpPr>
            <a:spLocks noGrp="1"/>
          </p:cNvSpPr>
          <p:nvPr>
            <p:ph idx="1"/>
          </p:nvPr>
        </p:nvSpPr>
        <p:spPr/>
        <p:txBody>
          <a:bodyPr/>
          <a:lstStyle/>
          <a:p>
            <a:r>
              <a:rPr lang="nl-NL" dirty="0"/>
              <a:t>Bij video heb je delen van het beeld die een tijd lang niet veranderen</a:t>
            </a:r>
          </a:p>
          <a:p>
            <a:r>
              <a:rPr lang="nl-NL" dirty="0"/>
              <a:t>Waarom dat wel honderden keren opnieuw opslaan?</a:t>
            </a:r>
          </a:p>
        </p:txBody>
      </p:sp>
      <p:sp>
        <p:nvSpPr>
          <p:cNvPr id="4" name="Tijdelijke aanduiding voor datum 3">
            <a:extLst>
              <a:ext uri="{FF2B5EF4-FFF2-40B4-BE49-F238E27FC236}">
                <a16:creationId xmlns:a16="http://schemas.microsoft.com/office/drawing/2014/main" id="{FBA1BCC9-AB81-8642-BC63-8016C5CDFE6E}"/>
              </a:ext>
            </a:extLst>
          </p:cNvPr>
          <p:cNvSpPr>
            <a:spLocks noGrp="1"/>
          </p:cNvSpPr>
          <p:nvPr>
            <p:ph type="dt" sz="half" idx="10"/>
          </p:nvPr>
        </p:nvSpPr>
        <p:spPr/>
        <p:txBody>
          <a:bodyPr/>
          <a:lstStyle/>
          <a:p>
            <a:fld id="{8A2B1B6E-020F-4C7F-82FA-49ECBF11F84B}" type="datetime1">
              <a:rPr lang="nl-NL" smtClean="0"/>
              <a:t>09-12-2022</a:t>
            </a:fld>
            <a:endParaRPr lang="nl-NL"/>
          </a:p>
        </p:txBody>
      </p:sp>
      <p:sp>
        <p:nvSpPr>
          <p:cNvPr id="5" name="Tijdelijke aanduiding voor voettekst 4">
            <a:extLst>
              <a:ext uri="{FF2B5EF4-FFF2-40B4-BE49-F238E27FC236}">
                <a16:creationId xmlns:a16="http://schemas.microsoft.com/office/drawing/2014/main" id="{3C089BF9-E34A-074F-82C9-83082548BCE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665E569-4A47-054D-A060-1FDC755FFFEA}"/>
              </a:ext>
            </a:extLst>
          </p:cNvPr>
          <p:cNvSpPr>
            <a:spLocks noGrp="1"/>
          </p:cNvSpPr>
          <p:nvPr>
            <p:ph type="sldNum" sz="quarter" idx="12"/>
          </p:nvPr>
        </p:nvSpPr>
        <p:spPr/>
        <p:txBody>
          <a:bodyPr/>
          <a:lstStyle/>
          <a:p>
            <a:fld id="{0AAEF2E2-A082-486B-BCC1-A4B8E9CF05F7}" type="slidenum">
              <a:rPr lang="nl-NL" smtClean="0"/>
              <a:t>118</a:t>
            </a:fld>
            <a:endParaRPr lang="nl-NL"/>
          </a:p>
        </p:txBody>
      </p:sp>
      <p:sp>
        <p:nvSpPr>
          <p:cNvPr id="7" name="Tijdelijke aanduiding voor tekst 6">
            <a:extLst>
              <a:ext uri="{FF2B5EF4-FFF2-40B4-BE49-F238E27FC236}">
                <a16:creationId xmlns:a16="http://schemas.microsoft.com/office/drawing/2014/main" id="{9DB591F6-0448-A846-810F-2BAFDC522D1A}"/>
              </a:ext>
            </a:extLst>
          </p:cNvPr>
          <p:cNvSpPr>
            <a:spLocks noGrp="1"/>
          </p:cNvSpPr>
          <p:nvPr>
            <p:ph type="body" sz="quarter" idx="17"/>
          </p:nvPr>
        </p:nvSpPr>
        <p:spPr/>
        <p:txBody>
          <a:bodyPr/>
          <a:lstStyle/>
          <a:p>
            <a:r>
              <a:rPr lang="nl-NL" dirty="0"/>
              <a:t>Compressie</a:t>
            </a:r>
          </a:p>
        </p:txBody>
      </p:sp>
      <p:pic>
        <p:nvPicPr>
          <p:cNvPr id="10" name="Afbeelding 9">
            <a:extLst>
              <a:ext uri="{FF2B5EF4-FFF2-40B4-BE49-F238E27FC236}">
                <a16:creationId xmlns:a16="http://schemas.microsoft.com/office/drawing/2014/main" id="{DD810887-0150-860F-C5F8-2EE7A6DDE2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6848" y="3768811"/>
            <a:ext cx="6155152" cy="3089189"/>
          </a:xfrm>
          <a:prstGeom prst="rect">
            <a:avLst/>
          </a:prstGeom>
        </p:spPr>
      </p:pic>
    </p:spTree>
    <p:extLst>
      <p:ext uri="{BB962C8B-B14F-4D97-AF65-F5344CB8AC3E}">
        <p14:creationId xmlns:p14="http://schemas.microsoft.com/office/powerpoint/2010/main" val="254401906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F7B4A1-FF03-1742-A5DC-3A6F78932EF8}"/>
              </a:ext>
            </a:extLst>
          </p:cNvPr>
          <p:cNvSpPr>
            <a:spLocks noGrp="1"/>
          </p:cNvSpPr>
          <p:nvPr>
            <p:ph type="title"/>
          </p:nvPr>
        </p:nvSpPr>
        <p:spPr/>
        <p:txBody>
          <a:bodyPr/>
          <a:lstStyle/>
          <a:p>
            <a:r>
              <a:rPr lang="nl-NL" dirty="0"/>
              <a:t>Video</a:t>
            </a:r>
          </a:p>
        </p:txBody>
      </p:sp>
      <p:sp>
        <p:nvSpPr>
          <p:cNvPr id="3" name="Tijdelijke aanduiding voor inhoud 2">
            <a:extLst>
              <a:ext uri="{FF2B5EF4-FFF2-40B4-BE49-F238E27FC236}">
                <a16:creationId xmlns:a16="http://schemas.microsoft.com/office/drawing/2014/main" id="{B45B1EDC-7709-5247-B25F-CFC92BE4E1A9}"/>
              </a:ext>
            </a:extLst>
          </p:cNvPr>
          <p:cNvSpPr>
            <a:spLocks noGrp="1"/>
          </p:cNvSpPr>
          <p:nvPr>
            <p:ph idx="1"/>
          </p:nvPr>
        </p:nvSpPr>
        <p:spPr/>
        <p:txBody>
          <a:bodyPr/>
          <a:lstStyle/>
          <a:p>
            <a:r>
              <a:rPr lang="nl-NL" dirty="0"/>
              <a:t>Bij video heb je delen van het beeld die een tijd lang niet veranderen</a:t>
            </a:r>
          </a:p>
          <a:p>
            <a:r>
              <a:rPr lang="nl-NL" dirty="0"/>
              <a:t>Waarom dat wel honderden keren opnieuw opslaan?</a:t>
            </a:r>
          </a:p>
          <a:p>
            <a:endParaRPr lang="nl-NL" dirty="0"/>
          </a:p>
          <a:p>
            <a:r>
              <a:rPr lang="nl-NL" dirty="0"/>
              <a:t>Oplossing: alleen veranderd gedeelte van frame opslaan en eens per … seconden een compleet frame.</a:t>
            </a:r>
          </a:p>
        </p:txBody>
      </p:sp>
      <p:sp>
        <p:nvSpPr>
          <p:cNvPr id="4" name="Tijdelijke aanduiding voor datum 3">
            <a:extLst>
              <a:ext uri="{FF2B5EF4-FFF2-40B4-BE49-F238E27FC236}">
                <a16:creationId xmlns:a16="http://schemas.microsoft.com/office/drawing/2014/main" id="{FBA1BCC9-AB81-8642-BC63-8016C5CDFE6E}"/>
              </a:ext>
            </a:extLst>
          </p:cNvPr>
          <p:cNvSpPr>
            <a:spLocks noGrp="1"/>
          </p:cNvSpPr>
          <p:nvPr>
            <p:ph type="dt" sz="half" idx="10"/>
          </p:nvPr>
        </p:nvSpPr>
        <p:spPr/>
        <p:txBody>
          <a:bodyPr/>
          <a:lstStyle/>
          <a:p>
            <a:fld id="{8A2B1B6E-020F-4C7F-82FA-49ECBF11F84B}" type="datetime1">
              <a:rPr lang="nl-NL" smtClean="0"/>
              <a:t>09-12-2022</a:t>
            </a:fld>
            <a:endParaRPr lang="nl-NL"/>
          </a:p>
        </p:txBody>
      </p:sp>
      <p:sp>
        <p:nvSpPr>
          <p:cNvPr id="5" name="Tijdelijke aanduiding voor voettekst 4">
            <a:extLst>
              <a:ext uri="{FF2B5EF4-FFF2-40B4-BE49-F238E27FC236}">
                <a16:creationId xmlns:a16="http://schemas.microsoft.com/office/drawing/2014/main" id="{3C089BF9-E34A-074F-82C9-83082548BCE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665E569-4A47-054D-A060-1FDC755FFFEA}"/>
              </a:ext>
            </a:extLst>
          </p:cNvPr>
          <p:cNvSpPr>
            <a:spLocks noGrp="1"/>
          </p:cNvSpPr>
          <p:nvPr>
            <p:ph type="sldNum" sz="quarter" idx="12"/>
          </p:nvPr>
        </p:nvSpPr>
        <p:spPr/>
        <p:txBody>
          <a:bodyPr/>
          <a:lstStyle/>
          <a:p>
            <a:fld id="{0AAEF2E2-A082-486B-BCC1-A4B8E9CF05F7}" type="slidenum">
              <a:rPr lang="nl-NL" smtClean="0"/>
              <a:t>119</a:t>
            </a:fld>
            <a:endParaRPr lang="nl-NL"/>
          </a:p>
        </p:txBody>
      </p:sp>
      <p:sp>
        <p:nvSpPr>
          <p:cNvPr id="7" name="Tijdelijke aanduiding voor tekst 6">
            <a:extLst>
              <a:ext uri="{FF2B5EF4-FFF2-40B4-BE49-F238E27FC236}">
                <a16:creationId xmlns:a16="http://schemas.microsoft.com/office/drawing/2014/main" id="{9DB591F6-0448-A846-810F-2BAFDC522D1A}"/>
              </a:ext>
            </a:extLst>
          </p:cNvPr>
          <p:cNvSpPr>
            <a:spLocks noGrp="1"/>
          </p:cNvSpPr>
          <p:nvPr>
            <p:ph type="body" sz="quarter" idx="17"/>
          </p:nvPr>
        </p:nvSpPr>
        <p:spPr/>
        <p:txBody>
          <a:bodyPr/>
          <a:lstStyle/>
          <a:p>
            <a:r>
              <a:rPr lang="nl-NL" dirty="0"/>
              <a:t>Compressie</a:t>
            </a:r>
          </a:p>
        </p:txBody>
      </p:sp>
      <p:pic>
        <p:nvPicPr>
          <p:cNvPr id="10" name="Afbeelding 9">
            <a:extLst>
              <a:ext uri="{FF2B5EF4-FFF2-40B4-BE49-F238E27FC236}">
                <a16:creationId xmlns:a16="http://schemas.microsoft.com/office/drawing/2014/main" id="{DD810887-0150-860F-C5F8-2EE7A6DDE2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6848" y="3768811"/>
            <a:ext cx="6155152" cy="3089189"/>
          </a:xfrm>
          <a:prstGeom prst="rect">
            <a:avLst/>
          </a:prstGeom>
        </p:spPr>
      </p:pic>
    </p:spTree>
    <p:extLst>
      <p:ext uri="{BB962C8B-B14F-4D97-AF65-F5344CB8AC3E}">
        <p14:creationId xmlns:p14="http://schemas.microsoft.com/office/powerpoint/2010/main" val="759895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Afbeelding met buiten, mensen, teken, groep&#10;&#10;Automatisch gegenereerde beschrijving">
            <a:extLst>
              <a:ext uri="{FF2B5EF4-FFF2-40B4-BE49-F238E27FC236}">
                <a16:creationId xmlns:a16="http://schemas.microsoft.com/office/drawing/2014/main" id="{FE6EA497-2656-424E-B82E-899C561F2F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00" y="0"/>
            <a:ext cx="11417300" cy="6858000"/>
          </a:xfrm>
          <a:prstGeom prst="rect">
            <a:avLst/>
          </a:prstGeom>
        </p:spPr>
      </p:pic>
      <p:sp>
        <p:nvSpPr>
          <p:cNvPr id="2" name="Titel 1">
            <a:extLst>
              <a:ext uri="{FF2B5EF4-FFF2-40B4-BE49-F238E27FC236}">
                <a16:creationId xmlns:a16="http://schemas.microsoft.com/office/drawing/2014/main" id="{3986A200-7ED1-8A44-B521-58EF6A4DEC95}"/>
              </a:ext>
            </a:extLst>
          </p:cNvPr>
          <p:cNvSpPr>
            <a:spLocks noGrp="1"/>
          </p:cNvSpPr>
          <p:nvPr>
            <p:ph type="ctrTitle"/>
          </p:nvPr>
        </p:nvSpPr>
        <p:spPr/>
        <p:txBody>
          <a:bodyPr/>
          <a:lstStyle/>
          <a:p>
            <a:r>
              <a:rPr lang="nl-NL" dirty="0"/>
              <a:t>Binaire getallen</a:t>
            </a:r>
          </a:p>
        </p:txBody>
      </p:sp>
      <p:sp>
        <p:nvSpPr>
          <p:cNvPr id="3" name="Ondertitel 2">
            <a:extLst>
              <a:ext uri="{FF2B5EF4-FFF2-40B4-BE49-F238E27FC236}">
                <a16:creationId xmlns:a16="http://schemas.microsoft.com/office/drawing/2014/main" id="{8A6565C8-BD03-254C-BF18-04BDB0B0A39D}"/>
              </a:ext>
            </a:extLst>
          </p:cNvPr>
          <p:cNvSpPr>
            <a:spLocks noGrp="1"/>
          </p:cNvSpPr>
          <p:nvPr>
            <p:ph type="subTitle" idx="1"/>
          </p:nvPr>
        </p:nvSpPr>
        <p:spPr/>
        <p:txBody>
          <a:bodyPr/>
          <a:lstStyle/>
          <a:p>
            <a:r>
              <a:rPr lang="nl-NL" dirty="0"/>
              <a:t>Lesmateriaal: bolletje 3 uit Informatica Actief module Informatie</a:t>
            </a:r>
          </a:p>
        </p:txBody>
      </p:sp>
      <p:sp>
        <p:nvSpPr>
          <p:cNvPr id="4" name="Tijdelijke aanduiding voor datum 3">
            <a:extLst>
              <a:ext uri="{FF2B5EF4-FFF2-40B4-BE49-F238E27FC236}">
                <a16:creationId xmlns:a16="http://schemas.microsoft.com/office/drawing/2014/main" id="{83835620-ECE1-1140-A826-BAF15676DC40}"/>
              </a:ext>
            </a:extLst>
          </p:cNvPr>
          <p:cNvSpPr>
            <a:spLocks noGrp="1"/>
          </p:cNvSpPr>
          <p:nvPr>
            <p:ph type="dt" sz="half" idx="14"/>
          </p:nvPr>
        </p:nvSpPr>
        <p:spPr/>
        <p:txBody>
          <a:bodyPr/>
          <a:lstStyle/>
          <a:p>
            <a:fld id="{F31B2828-63CC-49D2-AE22-B840BA77F576}" type="datetime1">
              <a:rPr lang="nl-NL" smtClean="0"/>
              <a:t>08-12-2022</a:t>
            </a:fld>
            <a:endParaRPr lang="nl-NL" dirty="0"/>
          </a:p>
        </p:txBody>
      </p:sp>
      <p:sp>
        <p:nvSpPr>
          <p:cNvPr id="5" name="Tijdelijke aanduiding voor voettekst 4">
            <a:extLst>
              <a:ext uri="{FF2B5EF4-FFF2-40B4-BE49-F238E27FC236}">
                <a16:creationId xmlns:a16="http://schemas.microsoft.com/office/drawing/2014/main" id="{D8E66092-9509-504A-881A-2678752654DD}"/>
              </a:ext>
            </a:extLst>
          </p:cNvPr>
          <p:cNvSpPr>
            <a:spLocks noGrp="1"/>
          </p:cNvSpPr>
          <p:nvPr>
            <p:ph type="ftr" sz="quarter" idx="15"/>
          </p:nvPr>
        </p:nvSpPr>
        <p:spPr/>
        <p:txBody>
          <a:bodyPr/>
          <a:lstStyle/>
          <a:p>
            <a:endParaRPr lang="nl-NL" dirty="0"/>
          </a:p>
        </p:txBody>
      </p:sp>
      <p:sp>
        <p:nvSpPr>
          <p:cNvPr id="6" name="Tijdelijke aanduiding voor dianummer 5">
            <a:extLst>
              <a:ext uri="{FF2B5EF4-FFF2-40B4-BE49-F238E27FC236}">
                <a16:creationId xmlns:a16="http://schemas.microsoft.com/office/drawing/2014/main" id="{A7612CA9-7372-C641-B652-48EB97BE0234}"/>
              </a:ext>
            </a:extLst>
          </p:cNvPr>
          <p:cNvSpPr>
            <a:spLocks noGrp="1"/>
          </p:cNvSpPr>
          <p:nvPr>
            <p:ph type="sldNum" sz="quarter" idx="16"/>
          </p:nvPr>
        </p:nvSpPr>
        <p:spPr/>
        <p:txBody>
          <a:bodyPr/>
          <a:lstStyle/>
          <a:p>
            <a:fld id="{0AAEF2E2-A082-486B-BCC1-A4B8E9CF05F7}" type="slidenum">
              <a:rPr lang="nl-NL" smtClean="0"/>
              <a:t>12</a:t>
            </a:fld>
            <a:endParaRPr lang="nl-NL"/>
          </a:p>
        </p:txBody>
      </p:sp>
      <p:sp>
        <p:nvSpPr>
          <p:cNvPr id="7" name="Tijdelijke aanduiding voor tekst 6">
            <a:extLst>
              <a:ext uri="{FF2B5EF4-FFF2-40B4-BE49-F238E27FC236}">
                <a16:creationId xmlns:a16="http://schemas.microsoft.com/office/drawing/2014/main" id="{35D639A7-1589-D641-AF58-F202047F31C3}"/>
              </a:ext>
            </a:extLst>
          </p:cNvPr>
          <p:cNvSpPr>
            <a:spLocks noGrp="1"/>
          </p:cNvSpPr>
          <p:nvPr>
            <p:ph type="body" sz="quarter" idx="17"/>
          </p:nvPr>
        </p:nvSpPr>
        <p:spPr/>
        <p:txBody>
          <a:bodyPr/>
          <a:lstStyle/>
          <a:p>
            <a:endParaRPr lang="nl-NL"/>
          </a:p>
        </p:txBody>
      </p:sp>
    </p:spTree>
    <p:extLst>
      <p:ext uri="{BB962C8B-B14F-4D97-AF65-F5344CB8AC3E}">
        <p14:creationId xmlns:p14="http://schemas.microsoft.com/office/powerpoint/2010/main" val="140377409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FF2743-C343-2547-BF9F-9F48000EB9C3}"/>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6D4E43F0-5EF3-EA48-89D9-6A2B031755C4}"/>
              </a:ext>
            </a:extLst>
          </p:cNvPr>
          <p:cNvSpPr>
            <a:spLocks noGrp="1"/>
          </p:cNvSpPr>
          <p:nvPr>
            <p:ph idx="1"/>
          </p:nvPr>
        </p:nvSpPr>
        <p:spPr/>
        <p:txBody>
          <a:bodyPr/>
          <a:lstStyle/>
          <a:p>
            <a:endParaRPr lang="nl-NL"/>
          </a:p>
        </p:txBody>
      </p:sp>
      <p:sp>
        <p:nvSpPr>
          <p:cNvPr id="4" name="Tijdelijke aanduiding voor datum 3">
            <a:extLst>
              <a:ext uri="{FF2B5EF4-FFF2-40B4-BE49-F238E27FC236}">
                <a16:creationId xmlns:a16="http://schemas.microsoft.com/office/drawing/2014/main" id="{27F639EE-6174-0E43-8CE9-B793764F6648}"/>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8BC186B0-D7FD-A346-AEAB-CE52CF2DDF3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4432B52-B2C6-474F-9501-684AE95D6BF3}"/>
              </a:ext>
            </a:extLst>
          </p:cNvPr>
          <p:cNvSpPr>
            <a:spLocks noGrp="1"/>
          </p:cNvSpPr>
          <p:nvPr>
            <p:ph type="sldNum" sz="quarter" idx="12"/>
          </p:nvPr>
        </p:nvSpPr>
        <p:spPr/>
        <p:txBody>
          <a:bodyPr/>
          <a:lstStyle/>
          <a:p>
            <a:fld id="{0AAEF2E2-A082-486B-BCC1-A4B8E9CF05F7}" type="slidenum">
              <a:rPr lang="nl-NL" smtClean="0"/>
              <a:t>120</a:t>
            </a:fld>
            <a:endParaRPr lang="nl-NL"/>
          </a:p>
        </p:txBody>
      </p:sp>
      <p:sp>
        <p:nvSpPr>
          <p:cNvPr id="7" name="Tijdelijke aanduiding voor tekst 6">
            <a:extLst>
              <a:ext uri="{FF2B5EF4-FFF2-40B4-BE49-F238E27FC236}">
                <a16:creationId xmlns:a16="http://schemas.microsoft.com/office/drawing/2014/main" id="{6C322D71-992C-C648-A7A1-5E3B3DFCD10F}"/>
              </a:ext>
            </a:extLst>
          </p:cNvPr>
          <p:cNvSpPr>
            <a:spLocks noGrp="1"/>
          </p:cNvSpPr>
          <p:nvPr>
            <p:ph type="body" sz="quarter" idx="17"/>
          </p:nvPr>
        </p:nvSpPr>
        <p:spPr/>
        <p:txBody>
          <a:bodyPr/>
          <a:lstStyle/>
          <a:p>
            <a:endParaRPr lang="nl-NL"/>
          </a:p>
        </p:txBody>
      </p:sp>
      <mc:AlternateContent xmlns:mc="http://schemas.openxmlformats.org/markup-compatibility/2006" xmlns:p14="http://schemas.microsoft.com/office/powerpoint/2010/main">
        <mc:Choice Requires="p14">
          <p:contentPart p14:bwMode="auto" r:id="rId2">
            <p14:nvContentPartPr>
              <p14:cNvPr id="8" name="Inkt 7">
                <a:extLst>
                  <a:ext uri="{FF2B5EF4-FFF2-40B4-BE49-F238E27FC236}">
                    <a16:creationId xmlns:a16="http://schemas.microsoft.com/office/drawing/2014/main" id="{132C5C20-E0CA-B143-AA5C-BA45F5F8DB9A}"/>
                  </a:ext>
                </a:extLst>
              </p14:cNvPr>
              <p14:cNvContentPartPr/>
              <p14:nvPr/>
            </p14:nvContentPartPr>
            <p14:xfrm>
              <a:off x="907200" y="38160"/>
              <a:ext cx="11164680" cy="6191640"/>
            </p14:xfrm>
          </p:contentPart>
        </mc:Choice>
        <mc:Fallback xmlns="">
          <p:pic>
            <p:nvPicPr>
              <p:cNvPr id="8" name="Inkt 7">
                <a:extLst>
                  <a:ext uri="{FF2B5EF4-FFF2-40B4-BE49-F238E27FC236}">
                    <a16:creationId xmlns:a16="http://schemas.microsoft.com/office/drawing/2014/main" id="{132C5C20-E0CA-B143-AA5C-BA45F5F8DB9A}"/>
                  </a:ext>
                </a:extLst>
              </p:cNvPr>
              <p:cNvPicPr/>
              <p:nvPr/>
            </p:nvPicPr>
            <p:blipFill>
              <a:blip r:embed="rId3"/>
              <a:stretch>
                <a:fillRect/>
              </a:stretch>
            </p:blipFill>
            <p:spPr>
              <a:xfrm>
                <a:off x="891000" y="21960"/>
                <a:ext cx="11197080" cy="6224040"/>
              </a:xfrm>
              <a:prstGeom prst="rect">
                <a:avLst/>
              </a:prstGeom>
            </p:spPr>
          </p:pic>
        </mc:Fallback>
      </mc:AlternateContent>
    </p:spTree>
    <p:extLst>
      <p:ext uri="{BB962C8B-B14F-4D97-AF65-F5344CB8AC3E}">
        <p14:creationId xmlns:p14="http://schemas.microsoft.com/office/powerpoint/2010/main" val="234008828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FF2743-C343-2547-BF9F-9F48000EB9C3}"/>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6D4E43F0-5EF3-EA48-89D9-6A2B031755C4}"/>
              </a:ext>
            </a:extLst>
          </p:cNvPr>
          <p:cNvSpPr>
            <a:spLocks noGrp="1"/>
          </p:cNvSpPr>
          <p:nvPr>
            <p:ph idx="1"/>
          </p:nvPr>
        </p:nvSpPr>
        <p:spPr/>
        <p:txBody>
          <a:bodyPr/>
          <a:lstStyle/>
          <a:p>
            <a:endParaRPr lang="nl-NL"/>
          </a:p>
        </p:txBody>
      </p:sp>
      <p:sp>
        <p:nvSpPr>
          <p:cNvPr id="4" name="Tijdelijke aanduiding voor datum 3">
            <a:extLst>
              <a:ext uri="{FF2B5EF4-FFF2-40B4-BE49-F238E27FC236}">
                <a16:creationId xmlns:a16="http://schemas.microsoft.com/office/drawing/2014/main" id="{27F639EE-6174-0E43-8CE9-B793764F6648}"/>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8BC186B0-D7FD-A346-AEAB-CE52CF2DDF3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4432B52-B2C6-474F-9501-684AE95D6BF3}"/>
              </a:ext>
            </a:extLst>
          </p:cNvPr>
          <p:cNvSpPr>
            <a:spLocks noGrp="1"/>
          </p:cNvSpPr>
          <p:nvPr>
            <p:ph type="sldNum" sz="quarter" idx="12"/>
          </p:nvPr>
        </p:nvSpPr>
        <p:spPr/>
        <p:txBody>
          <a:bodyPr/>
          <a:lstStyle/>
          <a:p>
            <a:fld id="{0AAEF2E2-A082-486B-BCC1-A4B8E9CF05F7}" type="slidenum">
              <a:rPr lang="nl-NL" smtClean="0"/>
              <a:t>121</a:t>
            </a:fld>
            <a:endParaRPr lang="nl-NL"/>
          </a:p>
        </p:txBody>
      </p:sp>
      <p:sp>
        <p:nvSpPr>
          <p:cNvPr id="7" name="Tijdelijke aanduiding voor tekst 6">
            <a:extLst>
              <a:ext uri="{FF2B5EF4-FFF2-40B4-BE49-F238E27FC236}">
                <a16:creationId xmlns:a16="http://schemas.microsoft.com/office/drawing/2014/main" id="{6C322D71-992C-C648-A7A1-5E3B3DFCD10F}"/>
              </a:ext>
            </a:extLst>
          </p:cNvPr>
          <p:cNvSpPr>
            <a:spLocks noGrp="1"/>
          </p:cNvSpPr>
          <p:nvPr>
            <p:ph type="body" sz="quarter" idx="17"/>
          </p:nvPr>
        </p:nvSpPr>
        <p:spPr/>
        <p:txBody>
          <a:bodyPr/>
          <a:lstStyle/>
          <a:p>
            <a:endParaRPr lang="nl-NL"/>
          </a:p>
        </p:txBody>
      </p:sp>
      <mc:AlternateContent xmlns:mc="http://schemas.openxmlformats.org/markup-compatibility/2006" xmlns:p14="http://schemas.microsoft.com/office/powerpoint/2010/main">
        <mc:Choice Requires="p14">
          <p:contentPart p14:bwMode="auto" r:id="rId2">
            <p14:nvContentPartPr>
              <p14:cNvPr id="8" name="Inkt 7">
                <a:extLst>
                  <a:ext uri="{FF2B5EF4-FFF2-40B4-BE49-F238E27FC236}">
                    <a16:creationId xmlns:a16="http://schemas.microsoft.com/office/drawing/2014/main" id="{64C47048-CCD9-1C42-9BB5-D7051840DD7F}"/>
                  </a:ext>
                </a:extLst>
              </p14:cNvPr>
              <p14:cNvContentPartPr/>
              <p14:nvPr/>
            </p14:nvContentPartPr>
            <p14:xfrm>
              <a:off x="987120" y="247680"/>
              <a:ext cx="10633680" cy="5073840"/>
            </p14:xfrm>
          </p:contentPart>
        </mc:Choice>
        <mc:Fallback xmlns="">
          <p:pic>
            <p:nvPicPr>
              <p:cNvPr id="8" name="Inkt 7">
                <a:extLst>
                  <a:ext uri="{FF2B5EF4-FFF2-40B4-BE49-F238E27FC236}">
                    <a16:creationId xmlns:a16="http://schemas.microsoft.com/office/drawing/2014/main" id="{64C47048-CCD9-1C42-9BB5-D7051840DD7F}"/>
                  </a:ext>
                </a:extLst>
              </p:cNvPr>
              <p:cNvPicPr/>
              <p:nvPr/>
            </p:nvPicPr>
            <p:blipFill>
              <a:blip r:embed="rId3"/>
              <a:stretch>
                <a:fillRect/>
              </a:stretch>
            </p:blipFill>
            <p:spPr>
              <a:xfrm>
                <a:off x="970920" y="231480"/>
                <a:ext cx="10666080" cy="5106240"/>
              </a:xfrm>
              <a:prstGeom prst="rect">
                <a:avLst/>
              </a:prstGeom>
            </p:spPr>
          </p:pic>
        </mc:Fallback>
      </mc:AlternateContent>
    </p:spTree>
    <p:extLst>
      <p:ext uri="{BB962C8B-B14F-4D97-AF65-F5344CB8AC3E}">
        <p14:creationId xmlns:p14="http://schemas.microsoft.com/office/powerpoint/2010/main" val="210607599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F7B4A1-FF03-1742-A5DC-3A6F78932EF8}"/>
              </a:ext>
            </a:extLst>
          </p:cNvPr>
          <p:cNvSpPr>
            <a:spLocks noGrp="1"/>
          </p:cNvSpPr>
          <p:nvPr>
            <p:ph type="title"/>
          </p:nvPr>
        </p:nvSpPr>
        <p:spPr/>
        <p:txBody>
          <a:bodyPr/>
          <a:lstStyle/>
          <a:p>
            <a:r>
              <a:rPr lang="nl-NL" dirty="0"/>
              <a:t>Samenvatting</a:t>
            </a:r>
          </a:p>
        </p:txBody>
      </p:sp>
      <p:sp>
        <p:nvSpPr>
          <p:cNvPr id="3" name="Tijdelijke aanduiding voor inhoud 2">
            <a:extLst>
              <a:ext uri="{FF2B5EF4-FFF2-40B4-BE49-F238E27FC236}">
                <a16:creationId xmlns:a16="http://schemas.microsoft.com/office/drawing/2014/main" id="{B45B1EDC-7709-5247-B25F-CFC92BE4E1A9}"/>
              </a:ext>
            </a:extLst>
          </p:cNvPr>
          <p:cNvSpPr>
            <a:spLocks noGrp="1"/>
          </p:cNvSpPr>
          <p:nvPr>
            <p:ph idx="1"/>
          </p:nvPr>
        </p:nvSpPr>
        <p:spPr/>
        <p:txBody>
          <a:bodyPr/>
          <a:lstStyle/>
          <a:p>
            <a:pPr marL="0" indent="0">
              <a:buNone/>
            </a:pPr>
            <a:r>
              <a:rPr lang="nl-NL" b="1" u="sng" dirty="0"/>
              <a:t>Compressie</a:t>
            </a:r>
            <a:r>
              <a:rPr lang="nl-NL" dirty="0"/>
              <a:t> is het omzetten van informatie in een formaat dat minder bits nodig heeft.</a:t>
            </a:r>
          </a:p>
          <a:p>
            <a:pPr marL="0" indent="0">
              <a:buNone/>
            </a:pPr>
            <a:endParaRPr lang="nl-NL" dirty="0"/>
          </a:p>
          <a:p>
            <a:pPr marL="0" indent="0">
              <a:buNone/>
            </a:pPr>
            <a:r>
              <a:rPr lang="nl-NL" dirty="0"/>
              <a:t>2 soorten compressie</a:t>
            </a:r>
          </a:p>
          <a:p>
            <a:r>
              <a:rPr lang="nl-NL" b="1" dirty="0" err="1"/>
              <a:t>Lossless</a:t>
            </a:r>
            <a:r>
              <a:rPr lang="nl-NL" dirty="0"/>
              <a:t> (nl: </a:t>
            </a:r>
            <a:r>
              <a:rPr lang="nl-NL" dirty="0" err="1"/>
              <a:t>verliesloos</a:t>
            </a:r>
            <a:r>
              <a:rPr lang="nl-NL" dirty="0"/>
              <a:t>) = zonder verlies van informatie</a:t>
            </a:r>
          </a:p>
          <a:p>
            <a:r>
              <a:rPr lang="nl-NL" b="1" dirty="0" err="1"/>
              <a:t>Lossy</a:t>
            </a:r>
            <a:r>
              <a:rPr lang="nl-NL" dirty="0"/>
              <a:t> (nl: niet-</a:t>
            </a:r>
            <a:r>
              <a:rPr lang="nl-NL" dirty="0" err="1"/>
              <a:t>verliesloos</a:t>
            </a:r>
            <a:r>
              <a:rPr lang="nl-NL" dirty="0"/>
              <a:t>) = met verlies van informatie</a:t>
            </a:r>
          </a:p>
          <a:p>
            <a:endParaRPr lang="nl-NL" dirty="0"/>
          </a:p>
        </p:txBody>
      </p:sp>
      <p:sp>
        <p:nvSpPr>
          <p:cNvPr id="4" name="Tijdelijke aanduiding voor datum 3">
            <a:extLst>
              <a:ext uri="{FF2B5EF4-FFF2-40B4-BE49-F238E27FC236}">
                <a16:creationId xmlns:a16="http://schemas.microsoft.com/office/drawing/2014/main" id="{FBA1BCC9-AB81-8642-BC63-8016C5CDFE6E}"/>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3C089BF9-E34A-074F-82C9-83082548BCE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665E569-4A47-054D-A060-1FDC755FFFEA}"/>
              </a:ext>
            </a:extLst>
          </p:cNvPr>
          <p:cNvSpPr>
            <a:spLocks noGrp="1"/>
          </p:cNvSpPr>
          <p:nvPr>
            <p:ph type="sldNum" sz="quarter" idx="12"/>
          </p:nvPr>
        </p:nvSpPr>
        <p:spPr/>
        <p:txBody>
          <a:bodyPr/>
          <a:lstStyle/>
          <a:p>
            <a:fld id="{0AAEF2E2-A082-486B-BCC1-A4B8E9CF05F7}" type="slidenum">
              <a:rPr lang="nl-NL" smtClean="0"/>
              <a:t>122</a:t>
            </a:fld>
            <a:endParaRPr lang="nl-NL"/>
          </a:p>
        </p:txBody>
      </p:sp>
      <p:sp>
        <p:nvSpPr>
          <p:cNvPr id="7" name="Tijdelijke aanduiding voor tekst 6">
            <a:extLst>
              <a:ext uri="{FF2B5EF4-FFF2-40B4-BE49-F238E27FC236}">
                <a16:creationId xmlns:a16="http://schemas.microsoft.com/office/drawing/2014/main" id="{9DB591F6-0448-A846-810F-2BAFDC522D1A}"/>
              </a:ext>
            </a:extLst>
          </p:cNvPr>
          <p:cNvSpPr>
            <a:spLocks noGrp="1"/>
          </p:cNvSpPr>
          <p:nvPr>
            <p:ph type="body" sz="quarter" idx="17"/>
          </p:nvPr>
        </p:nvSpPr>
        <p:spPr/>
        <p:txBody>
          <a:bodyPr/>
          <a:lstStyle/>
          <a:p>
            <a:endParaRPr lang="nl-NL"/>
          </a:p>
        </p:txBody>
      </p:sp>
      <mc:AlternateContent xmlns:mc="http://schemas.openxmlformats.org/markup-compatibility/2006" xmlns:p14="http://schemas.microsoft.com/office/powerpoint/2010/main">
        <mc:Choice Requires="p14">
          <p:contentPart p14:bwMode="auto" r:id="rId2">
            <p14:nvContentPartPr>
              <p14:cNvPr id="8" name="Inkt 7">
                <a:extLst>
                  <a:ext uri="{FF2B5EF4-FFF2-40B4-BE49-F238E27FC236}">
                    <a16:creationId xmlns:a16="http://schemas.microsoft.com/office/drawing/2014/main" id="{7B11271C-6F22-5B4E-81A9-F7D6B2415145}"/>
                  </a:ext>
                </a:extLst>
              </p14:cNvPr>
              <p14:cNvContentPartPr/>
              <p14:nvPr/>
            </p14:nvContentPartPr>
            <p14:xfrm>
              <a:off x="2635200" y="4108320"/>
              <a:ext cx="2057760" cy="553680"/>
            </p14:xfrm>
          </p:contentPart>
        </mc:Choice>
        <mc:Fallback xmlns="">
          <p:pic>
            <p:nvPicPr>
              <p:cNvPr id="8" name="Inkt 7">
                <a:extLst>
                  <a:ext uri="{FF2B5EF4-FFF2-40B4-BE49-F238E27FC236}">
                    <a16:creationId xmlns:a16="http://schemas.microsoft.com/office/drawing/2014/main" id="{7B11271C-6F22-5B4E-81A9-F7D6B2415145}"/>
                  </a:ext>
                </a:extLst>
              </p:cNvPr>
              <p:cNvPicPr/>
              <p:nvPr/>
            </p:nvPicPr>
            <p:blipFill>
              <a:blip r:embed="rId3"/>
              <a:stretch>
                <a:fillRect/>
              </a:stretch>
            </p:blipFill>
            <p:spPr>
              <a:xfrm>
                <a:off x="2619000" y="4092120"/>
                <a:ext cx="2090160" cy="586080"/>
              </a:xfrm>
              <a:prstGeom prst="rect">
                <a:avLst/>
              </a:prstGeom>
            </p:spPr>
          </p:pic>
        </mc:Fallback>
      </mc:AlternateContent>
    </p:spTree>
    <p:extLst>
      <p:ext uri="{BB962C8B-B14F-4D97-AF65-F5344CB8AC3E}">
        <p14:creationId xmlns:p14="http://schemas.microsoft.com/office/powerpoint/2010/main" val="208954942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Afbeelding met buiten, mensen, teken, groep&#10;&#10;Automatisch gegenereerde beschrijving">
            <a:extLst>
              <a:ext uri="{FF2B5EF4-FFF2-40B4-BE49-F238E27FC236}">
                <a16:creationId xmlns:a16="http://schemas.microsoft.com/office/drawing/2014/main" id="{84611A23-75C6-6E45-A3D5-09E19A2279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00" y="0"/>
            <a:ext cx="11417300" cy="6858000"/>
          </a:xfrm>
          <a:prstGeom prst="rect">
            <a:avLst/>
          </a:prstGeom>
        </p:spPr>
      </p:pic>
      <p:sp>
        <p:nvSpPr>
          <p:cNvPr id="2" name="Titel 1">
            <a:extLst>
              <a:ext uri="{FF2B5EF4-FFF2-40B4-BE49-F238E27FC236}">
                <a16:creationId xmlns:a16="http://schemas.microsoft.com/office/drawing/2014/main" id="{3986A200-7ED1-8A44-B521-58EF6A4DEC95}"/>
              </a:ext>
            </a:extLst>
          </p:cNvPr>
          <p:cNvSpPr>
            <a:spLocks noGrp="1"/>
          </p:cNvSpPr>
          <p:nvPr>
            <p:ph type="ctrTitle"/>
          </p:nvPr>
        </p:nvSpPr>
        <p:spPr/>
        <p:txBody>
          <a:bodyPr/>
          <a:lstStyle/>
          <a:p>
            <a:r>
              <a:rPr lang="nl-NL" dirty="0"/>
              <a:t>Bestanden en Linken</a:t>
            </a:r>
          </a:p>
        </p:txBody>
      </p:sp>
      <p:sp>
        <p:nvSpPr>
          <p:cNvPr id="3" name="Ondertitel 2">
            <a:extLst>
              <a:ext uri="{FF2B5EF4-FFF2-40B4-BE49-F238E27FC236}">
                <a16:creationId xmlns:a16="http://schemas.microsoft.com/office/drawing/2014/main" id="{8A6565C8-BD03-254C-BF18-04BDB0B0A39D}"/>
              </a:ext>
            </a:extLst>
          </p:cNvPr>
          <p:cNvSpPr>
            <a:spLocks noGrp="1"/>
          </p:cNvSpPr>
          <p:nvPr>
            <p:ph type="subTitle" idx="1"/>
          </p:nvPr>
        </p:nvSpPr>
        <p:spPr/>
        <p:txBody>
          <a:bodyPr/>
          <a:lstStyle/>
          <a:p>
            <a:r>
              <a:rPr lang="nl-NL" dirty="0"/>
              <a:t>Lesmateriaal: </a:t>
            </a:r>
            <a:br>
              <a:rPr lang="nl-NL" dirty="0"/>
            </a:br>
            <a:r>
              <a:rPr lang="nl-NL" dirty="0"/>
              <a:t>bestanden: bolletje 8 uit Informatica Actief module Informatie</a:t>
            </a:r>
          </a:p>
          <a:p>
            <a:r>
              <a:rPr lang="nl-NL" dirty="0"/>
              <a:t>linken: extra, staat in in Informatica Actief </a:t>
            </a:r>
          </a:p>
        </p:txBody>
      </p:sp>
      <p:sp>
        <p:nvSpPr>
          <p:cNvPr id="4" name="Tijdelijke aanduiding voor datum 3">
            <a:extLst>
              <a:ext uri="{FF2B5EF4-FFF2-40B4-BE49-F238E27FC236}">
                <a16:creationId xmlns:a16="http://schemas.microsoft.com/office/drawing/2014/main" id="{83835620-ECE1-1140-A826-BAF15676DC40}"/>
              </a:ext>
            </a:extLst>
          </p:cNvPr>
          <p:cNvSpPr>
            <a:spLocks noGrp="1"/>
          </p:cNvSpPr>
          <p:nvPr>
            <p:ph type="dt" sz="half" idx="14"/>
          </p:nvPr>
        </p:nvSpPr>
        <p:spPr/>
        <p:txBody>
          <a:bodyPr/>
          <a:lstStyle/>
          <a:p>
            <a:fld id="{F31B2828-63CC-49D2-AE22-B840BA77F576}" type="datetime1">
              <a:rPr lang="nl-NL" smtClean="0"/>
              <a:t>08-12-2022</a:t>
            </a:fld>
            <a:endParaRPr lang="nl-NL" dirty="0"/>
          </a:p>
        </p:txBody>
      </p:sp>
      <p:sp>
        <p:nvSpPr>
          <p:cNvPr id="5" name="Tijdelijke aanduiding voor voettekst 4">
            <a:extLst>
              <a:ext uri="{FF2B5EF4-FFF2-40B4-BE49-F238E27FC236}">
                <a16:creationId xmlns:a16="http://schemas.microsoft.com/office/drawing/2014/main" id="{D8E66092-9509-504A-881A-2678752654DD}"/>
              </a:ext>
            </a:extLst>
          </p:cNvPr>
          <p:cNvSpPr>
            <a:spLocks noGrp="1"/>
          </p:cNvSpPr>
          <p:nvPr>
            <p:ph type="ftr" sz="quarter" idx="15"/>
          </p:nvPr>
        </p:nvSpPr>
        <p:spPr/>
        <p:txBody>
          <a:bodyPr/>
          <a:lstStyle/>
          <a:p>
            <a:endParaRPr lang="nl-NL" dirty="0"/>
          </a:p>
        </p:txBody>
      </p:sp>
      <p:sp>
        <p:nvSpPr>
          <p:cNvPr id="6" name="Tijdelijke aanduiding voor dianummer 5">
            <a:extLst>
              <a:ext uri="{FF2B5EF4-FFF2-40B4-BE49-F238E27FC236}">
                <a16:creationId xmlns:a16="http://schemas.microsoft.com/office/drawing/2014/main" id="{A7612CA9-7372-C641-B652-48EB97BE0234}"/>
              </a:ext>
            </a:extLst>
          </p:cNvPr>
          <p:cNvSpPr>
            <a:spLocks noGrp="1"/>
          </p:cNvSpPr>
          <p:nvPr>
            <p:ph type="sldNum" sz="quarter" idx="16"/>
          </p:nvPr>
        </p:nvSpPr>
        <p:spPr/>
        <p:txBody>
          <a:bodyPr/>
          <a:lstStyle/>
          <a:p>
            <a:fld id="{0AAEF2E2-A082-486B-BCC1-A4B8E9CF05F7}" type="slidenum">
              <a:rPr lang="nl-NL" smtClean="0"/>
              <a:t>123</a:t>
            </a:fld>
            <a:endParaRPr lang="nl-NL"/>
          </a:p>
        </p:txBody>
      </p:sp>
      <p:sp>
        <p:nvSpPr>
          <p:cNvPr id="7" name="Tijdelijke aanduiding voor tekst 6">
            <a:extLst>
              <a:ext uri="{FF2B5EF4-FFF2-40B4-BE49-F238E27FC236}">
                <a16:creationId xmlns:a16="http://schemas.microsoft.com/office/drawing/2014/main" id="{35D639A7-1589-D641-AF58-F202047F31C3}"/>
              </a:ext>
            </a:extLst>
          </p:cNvPr>
          <p:cNvSpPr>
            <a:spLocks noGrp="1"/>
          </p:cNvSpPr>
          <p:nvPr>
            <p:ph type="body" sz="quarter" idx="17"/>
          </p:nvPr>
        </p:nvSpPr>
        <p:spPr/>
        <p:txBody>
          <a:bodyPr/>
          <a:lstStyle/>
          <a:p>
            <a:endParaRPr lang="nl-NL" dirty="0"/>
          </a:p>
        </p:txBody>
      </p:sp>
    </p:spTree>
    <p:extLst>
      <p:ext uri="{BB962C8B-B14F-4D97-AF65-F5344CB8AC3E}">
        <p14:creationId xmlns:p14="http://schemas.microsoft.com/office/powerpoint/2010/main" val="116824712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F7B4A1-FF03-1742-A5DC-3A6F78932EF8}"/>
              </a:ext>
            </a:extLst>
          </p:cNvPr>
          <p:cNvSpPr>
            <a:spLocks noGrp="1"/>
          </p:cNvSpPr>
          <p:nvPr>
            <p:ph type="title"/>
          </p:nvPr>
        </p:nvSpPr>
        <p:spPr/>
        <p:txBody>
          <a:bodyPr/>
          <a:lstStyle/>
          <a:p>
            <a:r>
              <a:rPr lang="nl-NL" dirty="0"/>
              <a:t>Bestanden op je computer</a:t>
            </a:r>
          </a:p>
        </p:txBody>
      </p:sp>
      <p:sp>
        <p:nvSpPr>
          <p:cNvPr id="3" name="Tijdelijke aanduiding voor inhoud 2">
            <a:extLst>
              <a:ext uri="{FF2B5EF4-FFF2-40B4-BE49-F238E27FC236}">
                <a16:creationId xmlns:a16="http://schemas.microsoft.com/office/drawing/2014/main" id="{B45B1EDC-7709-5247-B25F-CFC92BE4E1A9}"/>
              </a:ext>
            </a:extLst>
          </p:cNvPr>
          <p:cNvSpPr>
            <a:spLocks noGrp="1"/>
          </p:cNvSpPr>
          <p:nvPr>
            <p:ph idx="1"/>
          </p:nvPr>
        </p:nvSpPr>
        <p:spPr/>
        <p:txBody>
          <a:bodyPr/>
          <a:lstStyle/>
          <a:p>
            <a:pPr marL="0" indent="0">
              <a:buNone/>
            </a:pPr>
            <a:r>
              <a:rPr lang="nl-NL" dirty="0"/>
              <a:t>boomstructuur</a:t>
            </a:r>
          </a:p>
          <a:p>
            <a:pPr marL="0" indent="0">
              <a:buNone/>
            </a:pPr>
            <a:endParaRPr lang="nl-NL" dirty="0"/>
          </a:p>
          <a:p>
            <a:pPr marL="0" indent="0">
              <a:buNone/>
            </a:pPr>
            <a:r>
              <a:rPr lang="nl-NL" dirty="0"/>
              <a:t>/map/</a:t>
            </a:r>
            <a:r>
              <a:rPr lang="nl-NL" dirty="0" err="1"/>
              <a:t>submap</a:t>
            </a:r>
            <a:r>
              <a:rPr lang="nl-NL" dirty="0"/>
              <a:t>/</a:t>
            </a:r>
            <a:r>
              <a:rPr lang="nl-NL" dirty="0" err="1"/>
              <a:t>subsubmap</a:t>
            </a:r>
            <a:r>
              <a:rPr lang="nl-NL" dirty="0"/>
              <a:t>/</a:t>
            </a:r>
            <a:r>
              <a:rPr lang="nl-NL" dirty="0" err="1"/>
              <a:t>bestand.extensie</a:t>
            </a:r>
            <a:endParaRPr lang="nl-NL" dirty="0"/>
          </a:p>
          <a:p>
            <a:pPr marL="0" indent="0">
              <a:buNone/>
            </a:pPr>
            <a:endParaRPr lang="nl-NL" dirty="0"/>
          </a:p>
          <a:p>
            <a:pPr marL="0" indent="0">
              <a:buNone/>
            </a:pPr>
            <a:r>
              <a:rPr lang="nl-NL" dirty="0"/>
              <a:t>/ = hoofdmap (=root)</a:t>
            </a:r>
          </a:p>
          <a:p>
            <a:pPr marL="0" indent="0">
              <a:buNone/>
            </a:pPr>
            <a:r>
              <a:rPr lang="nl-NL" dirty="0"/>
              <a:t>. = huidige map</a:t>
            </a:r>
          </a:p>
          <a:p>
            <a:pPr marL="0" indent="0">
              <a:buNone/>
            </a:pPr>
            <a:r>
              <a:rPr lang="nl-NL" dirty="0"/>
              <a:t>.. = </a:t>
            </a:r>
            <a:r>
              <a:rPr lang="nl-NL" dirty="0" err="1"/>
              <a:t>hogerliggende</a:t>
            </a:r>
            <a:r>
              <a:rPr lang="nl-NL" dirty="0"/>
              <a:t> map (=dikkere tak)</a:t>
            </a:r>
          </a:p>
          <a:p>
            <a:endParaRPr lang="nl-NL" dirty="0"/>
          </a:p>
        </p:txBody>
      </p:sp>
      <p:sp>
        <p:nvSpPr>
          <p:cNvPr id="4" name="Tijdelijke aanduiding voor datum 3">
            <a:extLst>
              <a:ext uri="{FF2B5EF4-FFF2-40B4-BE49-F238E27FC236}">
                <a16:creationId xmlns:a16="http://schemas.microsoft.com/office/drawing/2014/main" id="{FBA1BCC9-AB81-8642-BC63-8016C5CDFE6E}"/>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3C089BF9-E34A-074F-82C9-83082548BCE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665E569-4A47-054D-A060-1FDC755FFFEA}"/>
              </a:ext>
            </a:extLst>
          </p:cNvPr>
          <p:cNvSpPr>
            <a:spLocks noGrp="1"/>
          </p:cNvSpPr>
          <p:nvPr>
            <p:ph type="sldNum" sz="quarter" idx="12"/>
          </p:nvPr>
        </p:nvSpPr>
        <p:spPr/>
        <p:txBody>
          <a:bodyPr/>
          <a:lstStyle/>
          <a:p>
            <a:fld id="{0AAEF2E2-A082-486B-BCC1-A4B8E9CF05F7}" type="slidenum">
              <a:rPr lang="nl-NL" smtClean="0"/>
              <a:t>124</a:t>
            </a:fld>
            <a:endParaRPr lang="nl-NL"/>
          </a:p>
        </p:txBody>
      </p:sp>
      <p:sp>
        <p:nvSpPr>
          <p:cNvPr id="7" name="Tijdelijke aanduiding voor tekst 6">
            <a:extLst>
              <a:ext uri="{FF2B5EF4-FFF2-40B4-BE49-F238E27FC236}">
                <a16:creationId xmlns:a16="http://schemas.microsoft.com/office/drawing/2014/main" id="{9DB591F6-0448-A846-810F-2BAFDC522D1A}"/>
              </a:ext>
            </a:extLst>
          </p:cNvPr>
          <p:cNvSpPr>
            <a:spLocks noGrp="1"/>
          </p:cNvSpPr>
          <p:nvPr>
            <p:ph type="body" sz="quarter" idx="17"/>
          </p:nvPr>
        </p:nvSpPr>
        <p:spPr/>
        <p:txBody>
          <a:bodyPr/>
          <a:lstStyle/>
          <a:p>
            <a:endParaRPr lang="nl-NL" dirty="0"/>
          </a:p>
        </p:txBody>
      </p:sp>
      <p:pic>
        <p:nvPicPr>
          <p:cNvPr id="9" name="Afbeelding 8">
            <a:extLst>
              <a:ext uri="{FF2B5EF4-FFF2-40B4-BE49-F238E27FC236}">
                <a16:creationId xmlns:a16="http://schemas.microsoft.com/office/drawing/2014/main" id="{BB00D048-5496-714A-9490-EAF06483DB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38907" y="838833"/>
            <a:ext cx="9029700" cy="4635500"/>
          </a:xfrm>
          <a:prstGeom prst="rect">
            <a:avLst/>
          </a:prstGeom>
        </p:spPr>
      </p:pic>
    </p:spTree>
    <p:extLst>
      <p:ext uri="{BB962C8B-B14F-4D97-AF65-F5344CB8AC3E}">
        <p14:creationId xmlns:p14="http://schemas.microsoft.com/office/powerpoint/2010/main" val="324342868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F7B4A1-FF03-1742-A5DC-3A6F78932EF8}"/>
              </a:ext>
            </a:extLst>
          </p:cNvPr>
          <p:cNvSpPr>
            <a:spLocks noGrp="1"/>
          </p:cNvSpPr>
          <p:nvPr>
            <p:ph type="title"/>
          </p:nvPr>
        </p:nvSpPr>
        <p:spPr/>
        <p:txBody>
          <a:bodyPr/>
          <a:lstStyle/>
          <a:p>
            <a:r>
              <a:rPr lang="nl-NL" dirty="0"/>
              <a:t>Bestanden op internet</a:t>
            </a:r>
          </a:p>
        </p:txBody>
      </p:sp>
      <p:sp>
        <p:nvSpPr>
          <p:cNvPr id="3" name="Tijdelijke aanduiding voor inhoud 2">
            <a:extLst>
              <a:ext uri="{FF2B5EF4-FFF2-40B4-BE49-F238E27FC236}">
                <a16:creationId xmlns:a16="http://schemas.microsoft.com/office/drawing/2014/main" id="{B45B1EDC-7709-5247-B25F-CFC92BE4E1A9}"/>
              </a:ext>
            </a:extLst>
          </p:cNvPr>
          <p:cNvSpPr>
            <a:spLocks noGrp="1"/>
          </p:cNvSpPr>
          <p:nvPr>
            <p:ph idx="1"/>
          </p:nvPr>
        </p:nvSpPr>
        <p:spPr/>
        <p:txBody>
          <a:bodyPr>
            <a:normAutofit/>
          </a:bodyPr>
          <a:lstStyle/>
          <a:p>
            <a:pPr marL="0" indent="0">
              <a:buNone/>
            </a:pPr>
            <a:r>
              <a:rPr lang="nl-NL" dirty="0" err="1"/>
              <a:t>https</a:t>
            </a:r>
            <a:r>
              <a:rPr lang="nl-NL" dirty="0"/>
              <a:t>://</a:t>
            </a:r>
            <a:r>
              <a:rPr lang="nl-NL" dirty="0" err="1"/>
              <a:t>upload.wikimedia.org</a:t>
            </a:r>
            <a:r>
              <a:rPr lang="nl-NL" dirty="0"/>
              <a:t>/</a:t>
            </a:r>
            <a:r>
              <a:rPr lang="nl-NL" dirty="0" err="1"/>
              <a:t>wikipedia</a:t>
            </a:r>
            <a:r>
              <a:rPr lang="nl-NL" dirty="0"/>
              <a:t>/</a:t>
            </a:r>
            <a:r>
              <a:rPr lang="nl-NL" dirty="0" err="1"/>
              <a:t>commons</a:t>
            </a:r>
            <a:r>
              <a:rPr lang="nl-NL" dirty="0"/>
              <a:t>/e/</a:t>
            </a:r>
            <a:r>
              <a:rPr lang="nl-NL" dirty="0" err="1"/>
              <a:t>ec</a:t>
            </a:r>
            <a:r>
              <a:rPr lang="nl-NL" dirty="0"/>
              <a:t>/</a:t>
            </a:r>
            <a:r>
              <a:rPr lang="nl-NL" dirty="0" err="1"/>
              <a:t>Happy_smiley_face.png</a:t>
            </a:r>
            <a:r>
              <a:rPr lang="nl-NL" dirty="0"/>
              <a:t> </a:t>
            </a:r>
          </a:p>
          <a:p>
            <a:pPr marL="0" indent="0">
              <a:buNone/>
            </a:pPr>
            <a:endParaRPr lang="nl-NL" dirty="0"/>
          </a:p>
          <a:p>
            <a:pPr marL="0" indent="0">
              <a:buNone/>
            </a:pPr>
            <a:r>
              <a:rPr lang="nl-NL" dirty="0"/>
              <a:t>Protocol</a:t>
            </a:r>
          </a:p>
          <a:p>
            <a:pPr marL="0" indent="0">
              <a:buNone/>
            </a:pPr>
            <a:r>
              <a:rPr lang="nl-NL" dirty="0"/>
              <a:t>Domein (adres van de server)</a:t>
            </a:r>
          </a:p>
          <a:p>
            <a:pPr marL="0" indent="0">
              <a:buNone/>
            </a:pPr>
            <a:r>
              <a:rPr lang="nl-NL" dirty="0"/>
              <a:t>Map</a:t>
            </a:r>
          </a:p>
          <a:p>
            <a:pPr marL="0" indent="0">
              <a:buNone/>
            </a:pPr>
            <a:r>
              <a:rPr lang="nl-NL" dirty="0"/>
              <a:t>Bestand</a:t>
            </a:r>
          </a:p>
          <a:p>
            <a:pPr marL="0" indent="0">
              <a:buNone/>
            </a:pPr>
            <a:endParaRPr lang="nl-NL" dirty="0"/>
          </a:p>
        </p:txBody>
      </p:sp>
      <p:sp>
        <p:nvSpPr>
          <p:cNvPr id="4" name="Tijdelijke aanduiding voor datum 3">
            <a:extLst>
              <a:ext uri="{FF2B5EF4-FFF2-40B4-BE49-F238E27FC236}">
                <a16:creationId xmlns:a16="http://schemas.microsoft.com/office/drawing/2014/main" id="{FBA1BCC9-AB81-8642-BC63-8016C5CDFE6E}"/>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3C089BF9-E34A-074F-82C9-83082548BCE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665E569-4A47-054D-A060-1FDC755FFFEA}"/>
              </a:ext>
            </a:extLst>
          </p:cNvPr>
          <p:cNvSpPr>
            <a:spLocks noGrp="1"/>
          </p:cNvSpPr>
          <p:nvPr>
            <p:ph type="sldNum" sz="quarter" idx="12"/>
          </p:nvPr>
        </p:nvSpPr>
        <p:spPr/>
        <p:txBody>
          <a:bodyPr/>
          <a:lstStyle/>
          <a:p>
            <a:fld id="{0AAEF2E2-A082-486B-BCC1-A4B8E9CF05F7}" type="slidenum">
              <a:rPr lang="nl-NL" smtClean="0"/>
              <a:t>125</a:t>
            </a:fld>
            <a:endParaRPr lang="nl-NL"/>
          </a:p>
        </p:txBody>
      </p:sp>
      <p:sp>
        <p:nvSpPr>
          <p:cNvPr id="7" name="Tijdelijke aanduiding voor tekst 6">
            <a:extLst>
              <a:ext uri="{FF2B5EF4-FFF2-40B4-BE49-F238E27FC236}">
                <a16:creationId xmlns:a16="http://schemas.microsoft.com/office/drawing/2014/main" id="{9DB591F6-0448-A846-810F-2BAFDC522D1A}"/>
              </a:ext>
            </a:extLst>
          </p:cNvPr>
          <p:cNvSpPr>
            <a:spLocks noGrp="1"/>
          </p:cNvSpPr>
          <p:nvPr>
            <p:ph type="body" sz="quarter" idx="17"/>
          </p:nvPr>
        </p:nvSpPr>
        <p:spPr/>
        <p:txBody>
          <a:bodyPr/>
          <a:lstStyle/>
          <a:p>
            <a:endParaRPr lang="nl-NL" dirty="0"/>
          </a:p>
        </p:txBody>
      </p:sp>
      <p:pic>
        <p:nvPicPr>
          <p:cNvPr id="9" name="Afbeelding 8">
            <a:extLst>
              <a:ext uri="{FF2B5EF4-FFF2-40B4-BE49-F238E27FC236}">
                <a16:creationId xmlns:a16="http://schemas.microsoft.com/office/drawing/2014/main" id="{BB00D048-5496-714A-9490-EAF06483DB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96150" y="3088482"/>
            <a:ext cx="9029700" cy="4635500"/>
          </a:xfrm>
          <a:prstGeom prst="rect">
            <a:avLst/>
          </a:prstGeom>
        </p:spPr>
      </p:pic>
    </p:spTree>
    <p:extLst>
      <p:ext uri="{BB962C8B-B14F-4D97-AF65-F5344CB8AC3E}">
        <p14:creationId xmlns:p14="http://schemas.microsoft.com/office/powerpoint/2010/main" val="47338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8BA029-3DA7-E044-A6BC-980B3E63B07F}"/>
              </a:ext>
            </a:extLst>
          </p:cNvPr>
          <p:cNvSpPr>
            <a:spLocks noGrp="1"/>
          </p:cNvSpPr>
          <p:nvPr>
            <p:ph type="title"/>
          </p:nvPr>
        </p:nvSpPr>
        <p:spPr/>
        <p:txBody>
          <a:bodyPr/>
          <a:lstStyle/>
          <a:p>
            <a:r>
              <a:rPr lang="nl-NL" dirty="0"/>
              <a:t>Hedendaags geld tellen</a:t>
            </a:r>
          </a:p>
        </p:txBody>
      </p:sp>
      <p:sp>
        <p:nvSpPr>
          <p:cNvPr id="4" name="Tijdelijke aanduiding voor datum 3">
            <a:extLst>
              <a:ext uri="{FF2B5EF4-FFF2-40B4-BE49-F238E27FC236}">
                <a16:creationId xmlns:a16="http://schemas.microsoft.com/office/drawing/2014/main" id="{C596D4ED-DFBB-DD45-90A9-5AC27C67FA57}"/>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A975F602-CBB7-EB41-92E3-C7EEB61E8BE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09C56DE-287A-B24B-9E81-EAA4294AF00A}"/>
              </a:ext>
            </a:extLst>
          </p:cNvPr>
          <p:cNvSpPr>
            <a:spLocks noGrp="1"/>
          </p:cNvSpPr>
          <p:nvPr>
            <p:ph type="sldNum" sz="quarter" idx="12"/>
          </p:nvPr>
        </p:nvSpPr>
        <p:spPr/>
        <p:txBody>
          <a:bodyPr/>
          <a:lstStyle/>
          <a:p>
            <a:fld id="{0AAEF2E2-A082-486B-BCC1-A4B8E9CF05F7}" type="slidenum">
              <a:rPr lang="nl-NL" smtClean="0"/>
              <a:t>13</a:t>
            </a:fld>
            <a:endParaRPr lang="nl-NL"/>
          </a:p>
        </p:txBody>
      </p:sp>
      <p:sp>
        <p:nvSpPr>
          <p:cNvPr id="7" name="Tijdelijke aanduiding voor tekst 6">
            <a:extLst>
              <a:ext uri="{FF2B5EF4-FFF2-40B4-BE49-F238E27FC236}">
                <a16:creationId xmlns:a16="http://schemas.microsoft.com/office/drawing/2014/main" id="{18E3C66A-B761-DC46-8A7E-62C9E7873099}"/>
              </a:ext>
            </a:extLst>
          </p:cNvPr>
          <p:cNvSpPr>
            <a:spLocks noGrp="1"/>
          </p:cNvSpPr>
          <p:nvPr>
            <p:ph type="body" sz="quarter" idx="17"/>
          </p:nvPr>
        </p:nvSpPr>
        <p:spPr/>
        <p:txBody>
          <a:bodyPr/>
          <a:lstStyle/>
          <a:p>
            <a:r>
              <a:rPr lang="nl-NL" dirty="0"/>
              <a:t>UITLEG</a:t>
            </a:r>
          </a:p>
        </p:txBody>
      </p:sp>
      <p:pic>
        <p:nvPicPr>
          <p:cNvPr id="10" name="Tijdelijke aanduiding voor inhoud 7">
            <a:extLst>
              <a:ext uri="{FF2B5EF4-FFF2-40B4-BE49-F238E27FC236}">
                <a16:creationId xmlns:a16="http://schemas.microsoft.com/office/drawing/2014/main" id="{6AA30BE7-41F7-E747-8770-243CDB0B83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6366" y="3791837"/>
            <a:ext cx="1324300" cy="734841"/>
          </a:xfrm>
          <a:prstGeom prst="rect">
            <a:avLst/>
          </a:prstGeom>
        </p:spPr>
      </p:pic>
      <p:pic>
        <p:nvPicPr>
          <p:cNvPr id="11" name="Afbeelding 10">
            <a:extLst>
              <a:ext uri="{FF2B5EF4-FFF2-40B4-BE49-F238E27FC236}">
                <a16:creationId xmlns:a16="http://schemas.microsoft.com/office/drawing/2014/main" id="{92B1CD63-AE13-D944-850B-4B6E1DB82A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88512" y="3751730"/>
            <a:ext cx="1403826" cy="740530"/>
          </a:xfrm>
          <a:prstGeom prst="rect">
            <a:avLst/>
          </a:prstGeom>
        </p:spPr>
      </p:pic>
      <p:pic>
        <p:nvPicPr>
          <p:cNvPr id="12" name="Afbeelding 11">
            <a:extLst>
              <a:ext uri="{FF2B5EF4-FFF2-40B4-BE49-F238E27FC236}">
                <a16:creationId xmlns:a16="http://schemas.microsoft.com/office/drawing/2014/main" id="{7EA4CF92-E471-294F-871F-09D8CD1A2DF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910184" y="3791837"/>
            <a:ext cx="750996" cy="808144"/>
          </a:xfrm>
          <a:prstGeom prst="rect">
            <a:avLst/>
          </a:prstGeom>
        </p:spPr>
      </p:pic>
      <p:pic>
        <p:nvPicPr>
          <p:cNvPr id="13" name="Tijdelijke aanduiding voor inhoud 7">
            <a:extLst>
              <a:ext uri="{FF2B5EF4-FFF2-40B4-BE49-F238E27FC236}">
                <a16:creationId xmlns:a16="http://schemas.microsoft.com/office/drawing/2014/main" id="{6D3D2C86-D4F4-344A-8805-C2000292E1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6366" y="4748159"/>
            <a:ext cx="1324300" cy="734841"/>
          </a:xfrm>
          <a:prstGeom prst="rect">
            <a:avLst/>
          </a:prstGeom>
        </p:spPr>
      </p:pic>
      <p:pic>
        <p:nvPicPr>
          <p:cNvPr id="14" name="Tijdelijke aanduiding voor inhoud 7">
            <a:extLst>
              <a:ext uri="{FF2B5EF4-FFF2-40B4-BE49-F238E27FC236}">
                <a16:creationId xmlns:a16="http://schemas.microsoft.com/office/drawing/2014/main" id="{4621CB12-B377-E541-AD88-BA1892B302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6366" y="5779004"/>
            <a:ext cx="1324300" cy="734841"/>
          </a:xfrm>
          <a:prstGeom prst="rect">
            <a:avLst/>
          </a:prstGeom>
        </p:spPr>
      </p:pic>
      <p:pic>
        <p:nvPicPr>
          <p:cNvPr id="15" name="Afbeelding 14">
            <a:extLst>
              <a:ext uri="{FF2B5EF4-FFF2-40B4-BE49-F238E27FC236}">
                <a16:creationId xmlns:a16="http://schemas.microsoft.com/office/drawing/2014/main" id="{7F2C77E6-111F-2842-86F7-71194886608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910184" y="4748159"/>
            <a:ext cx="750996" cy="808144"/>
          </a:xfrm>
          <a:prstGeom prst="rect">
            <a:avLst/>
          </a:prstGeom>
        </p:spPr>
      </p:pic>
      <p:sp>
        <p:nvSpPr>
          <p:cNvPr id="16" name="Rechthoek 15">
            <a:extLst>
              <a:ext uri="{FF2B5EF4-FFF2-40B4-BE49-F238E27FC236}">
                <a16:creationId xmlns:a16="http://schemas.microsoft.com/office/drawing/2014/main" id="{EF7349EB-191A-A642-A54D-8D8518EEBD64}"/>
              </a:ext>
            </a:extLst>
          </p:cNvPr>
          <p:cNvSpPr/>
          <p:nvPr/>
        </p:nvSpPr>
        <p:spPr>
          <a:xfrm>
            <a:off x="838200" y="1924219"/>
            <a:ext cx="7563289" cy="2215991"/>
          </a:xfrm>
          <a:prstGeom prst="rect">
            <a:avLst/>
          </a:prstGeom>
        </p:spPr>
        <p:txBody>
          <a:bodyPr wrap="none">
            <a:spAutoFit/>
          </a:bodyPr>
          <a:lstStyle/>
          <a:p>
            <a:r>
              <a:rPr lang="nl-NL" sz="13800" dirty="0"/>
              <a:t>€  3  1  2 ,-</a:t>
            </a:r>
          </a:p>
        </p:txBody>
      </p:sp>
      <p:sp>
        <p:nvSpPr>
          <p:cNvPr id="23" name="Rechthoek 22">
            <a:extLst>
              <a:ext uri="{FF2B5EF4-FFF2-40B4-BE49-F238E27FC236}">
                <a16:creationId xmlns:a16="http://schemas.microsoft.com/office/drawing/2014/main" id="{0B4EE6E8-6DB0-E646-ADE6-7D200DC45720}"/>
              </a:ext>
            </a:extLst>
          </p:cNvPr>
          <p:cNvSpPr/>
          <p:nvPr/>
        </p:nvSpPr>
        <p:spPr>
          <a:xfrm>
            <a:off x="2588421" y="1144667"/>
            <a:ext cx="1354282" cy="1200329"/>
          </a:xfrm>
          <a:prstGeom prst="rect">
            <a:avLst/>
          </a:prstGeom>
        </p:spPr>
        <p:txBody>
          <a:bodyPr wrap="none">
            <a:spAutoFit/>
          </a:bodyPr>
          <a:lstStyle/>
          <a:p>
            <a:r>
              <a:rPr lang="nl-NL" sz="2400" dirty="0"/>
              <a:t>100-tal = </a:t>
            </a:r>
          </a:p>
          <a:p>
            <a:r>
              <a:rPr lang="nl-NL" sz="2400" dirty="0"/>
              <a:t>10^2 =</a:t>
            </a:r>
          </a:p>
          <a:p>
            <a:r>
              <a:rPr lang="nl-NL" sz="2400" dirty="0"/>
              <a:t>100</a:t>
            </a:r>
          </a:p>
        </p:txBody>
      </p:sp>
      <p:sp>
        <p:nvSpPr>
          <p:cNvPr id="24" name="Rechthoek 23">
            <a:extLst>
              <a:ext uri="{FF2B5EF4-FFF2-40B4-BE49-F238E27FC236}">
                <a16:creationId xmlns:a16="http://schemas.microsoft.com/office/drawing/2014/main" id="{A2E40A1F-9758-3C46-A948-0B06FDEA224B}"/>
              </a:ext>
            </a:extLst>
          </p:cNvPr>
          <p:cNvSpPr/>
          <p:nvPr/>
        </p:nvSpPr>
        <p:spPr>
          <a:xfrm>
            <a:off x="4162456" y="1144667"/>
            <a:ext cx="1198790" cy="1200329"/>
          </a:xfrm>
          <a:prstGeom prst="rect">
            <a:avLst/>
          </a:prstGeom>
        </p:spPr>
        <p:txBody>
          <a:bodyPr wrap="none">
            <a:spAutoFit/>
          </a:bodyPr>
          <a:lstStyle/>
          <a:p>
            <a:r>
              <a:rPr lang="nl-NL" sz="2400" dirty="0"/>
              <a:t>10-tal = </a:t>
            </a:r>
          </a:p>
          <a:p>
            <a:r>
              <a:rPr lang="nl-NL" sz="2400" dirty="0"/>
              <a:t>10^1 =</a:t>
            </a:r>
          </a:p>
          <a:p>
            <a:r>
              <a:rPr lang="nl-NL" sz="2400" dirty="0"/>
              <a:t>10</a:t>
            </a:r>
          </a:p>
        </p:txBody>
      </p:sp>
      <p:sp>
        <p:nvSpPr>
          <p:cNvPr id="25" name="Rechthoek 24">
            <a:extLst>
              <a:ext uri="{FF2B5EF4-FFF2-40B4-BE49-F238E27FC236}">
                <a16:creationId xmlns:a16="http://schemas.microsoft.com/office/drawing/2014/main" id="{7C55A245-B89B-664F-B847-B79DDC96E685}"/>
              </a:ext>
            </a:extLst>
          </p:cNvPr>
          <p:cNvSpPr/>
          <p:nvPr/>
        </p:nvSpPr>
        <p:spPr>
          <a:xfrm>
            <a:off x="5910184" y="1130314"/>
            <a:ext cx="1043299" cy="1200329"/>
          </a:xfrm>
          <a:prstGeom prst="rect">
            <a:avLst/>
          </a:prstGeom>
        </p:spPr>
        <p:txBody>
          <a:bodyPr wrap="none">
            <a:spAutoFit/>
          </a:bodyPr>
          <a:lstStyle/>
          <a:p>
            <a:r>
              <a:rPr lang="nl-NL" sz="2400" dirty="0"/>
              <a:t>1-tal = </a:t>
            </a:r>
          </a:p>
          <a:p>
            <a:r>
              <a:rPr lang="nl-NL" sz="2400" dirty="0"/>
              <a:t>10^0 =</a:t>
            </a:r>
          </a:p>
          <a:p>
            <a:r>
              <a:rPr lang="nl-NL" sz="2400" dirty="0"/>
              <a:t>1</a:t>
            </a:r>
          </a:p>
        </p:txBody>
      </p:sp>
    </p:spTree>
    <p:extLst>
      <p:ext uri="{BB962C8B-B14F-4D97-AF65-F5344CB8AC3E}">
        <p14:creationId xmlns:p14="http://schemas.microsoft.com/office/powerpoint/2010/main" val="323557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8BA029-3DA7-E044-A6BC-980B3E63B07F}"/>
              </a:ext>
            </a:extLst>
          </p:cNvPr>
          <p:cNvSpPr>
            <a:spLocks noGrp="1"/>
          </p:cNvSpPr>
          <p:nvPr>
            <p:ph type="title"/>
          </p:nvPr>
        </p:nvSpPr>
        <p:spPr>
          <a:xfrm>
            <a:off x="838200" y="288734"/>
            <a:ext cx="10515600" cy="784602"/>
          </a:xfrm>
        </p:spPr>
        <p:txBody>
          <a:bodyPr/>
          <a:lstStyle/>
          <a:p>
            <a:r>
              <a:rPr lang="nl-NL" dirty="0"/>
              <a:t>Decimaal talstelsel: rekenen met 10-tallen</a:t>
            </a:r>
          </a:p>
        </p:txBody>
      </p:sp>
      <p:sp>
        <p:nvSpPr>
          <p:cNvPr id="4" name="Tijdelijke aanduiding voor datum 3">
            <a:extLst>
              <a:ext uri="{FF2B5EF4-FFF2-40B4-BE49-F238E27FC236}">
                <a16:creationId xmlns:a16="http://schemas.microsoft.com/office/drawing/2014/main" id="{C596D4ED-DFBB-DD45-90A9-5AC27C67FA57}"/>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A975F602-CBB7-EB41-92E3-C7EEB61E8BE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09C56DE-287A-B24B-9E81-EAA4294AF00A}"/>
              </a:ext>
            </a:extLst>
          </p:cNvPr>
          <p:cNvSpPr>
            <a:spLocks noGrp="1"/>
          </p:cNvSpPr>
          <p:nvPr>
            <p:ph type="sldNum" sz="quarter" idx="12"/>
          </p:nvPr>
        </p:nvSpPr>
        <p:spPr/>
        <p:txBody>
          <a:bodyPr/>
          <a:lstStyle/>
          <a:p>
            <a:fld id="{0AAEF2E2-A082-486B-BCC1-A4B8E9CF05F7}" type="slidenum">
              <a:rPr lang="nl-NL" smtClean="0"/>
              <a:t>14</a:t>
            </a:fld>
            <a:endParaRPr lang="nl-NL"/>
          </a:p>
        </p:txBody>
      </p:sp>
      <p:sp>
        <p:nvSpPr>
          <p:cNvPr id="7" name="Tijdelijke aanduiding voor tekst 6">
            <a:extLst>
              <a:ext uri="{FF2B5EF4-FFF2-40B4-BE49-F238E27FC236}">
                <a16:creationId xmlns:a16="http://schemas.microsoft.com/office/drawing/2014/main" id="{18E3C66A-B761-DC46-8A7E-62C9E7873099}"/>
              </a:ext>
            </a:extLst>
          </p:cNvPr>
          <p:cNvSpPr>
            <a:spLocks noGrp="1"/>
          </p:cNvSpPr>
          <p:nvPr>
            <p:ph type="body" sz="quarter" idx="17"/>
          </p:nvPr>
        </p:nvSpPr>
        <p:spPr/>
        <p:txBody>
          <a:bodyPr/>
          <a:lstStyle/>
          <a:p>
            <a:r>
              <a:rPr lang="nl-NL" dirty="0"/>
              <a:t>UITLEG</a:t>
            </a:r>
          </a:p>
        </p:txBody>
      </p:sp>
      <p:sp>
        <p:nvSpPr>
          <p:cNvPr id="18" name="Tijdelijke aanduiding voor inhoud 2">
            <a:extLst>
              <a:ext uri="{FF2B5EF4-FFF2-40B4-BE49-F238E27FC236}">
                <a16:creationId xmlns:a16="http://schemas.microsoft.com/office/drawing/2014/main" id="{852A2D51-904F-3241-872B-AC76D7F97E9B}"/>
              </a:ext>
            </a:extLst>
          </p:cNvPr>
          <p:cNvSpPr>
            <a:spLocks noGrp="1"/>
          </p:cNvSpPr>
          <p:nvPr>
            <p:ph idx="1"/>
          </p:nvPr>
        </p:nvSpPr>
        <p:spPr>
          <a:xfrm>
            <a:off x="838200" y="4999913"/>
            <a:ext cx="10515600" cy="1177049"/>
          </a:xfrm>
        </p:spPr>
        <p:txBody>
          <a:bodyPr>
            <a:normAutofit/>
          </a:bodyPr>
          <a:lstStyle/>
          <a:p>
            <a:pPr marL="0" indent="0">
              <a:buNone/>
            </a:pPr>
            <a:r>
              <a:rPr lang="nl-NL" sz="2400" dirty="0"/>
              <a:t>In elke bak is ruimte voor maximaal 9 knikkers</a:t>
            </a:r>
          </a:p>
        </p:txBody>
      </p:sp>
      <p:grpSp>
        <p:nvGrpSpPr>
          <p:cNvPr id="9" name="Groep 8">
            <a:extLst>
              <a:ext uri="{FF2B5EF4-FFF2-40B4-BE49-F238E27FC236}">
                <a16:creationId xmlns:a16="http://schemas.microsoft.com/office/drawing/2014/main" id="{1795CAF1-E34C-EB40-A535-54E2D2E3829F}"/>
              </a:ext>
            </a:extLst>
          </p:cNvPr>
          <p:cNvGrpSpPr/>
          <p:nvPr/>
        </p:nvGrpSpPr>
        <p:grpSpPr>
          <a:xfrm>
            <a:off x="4155145" y="2688269"/>
            <a:ext cx="2630027" cy="1853312"/>
            <a:chOff x="5342966" y="2592408"/>
            <a:chExt cx="2630027" cy="1864314"/>
          </a:xfrm>
          <a:solidFill>
            <a:schemeClr val="accent4"/>
          </a:solidFill>
        </p:grpSpPr>
        <p:sp>
          <p:nvSpPr>
            <p:cNvPr id="22" name="Rechthoek 21">
              <a:extLst>
                <a:ext uri="{FF2B5EF4-FFF2-40B4-BE49-F238E27FC236}">
                  <a16:creationId xmlns:a16="http://schemas.microsoft.com/office/drawing/2014/main" id="{910520BA-0C33-8849-A552-A0327560E2EB}"/>
                </a:ext>
              </a:extLst>
            </p:cNvPr>
            <p:cNvSpPr/>
            <p:nvPr/>
          </p:nvSpPr>
          <p:spPr>
            <a:xfrm>
              <a:off x="6007475" y="2592409"/>
              <a:ext cx="1965517" cy="1242874"/>
            </a:xfrm>
            <a:prstGeom prst="rect">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Parallellogram 19">
              <a:extLst>
                <a:ext uri="{FF2B5EF4-FFF2-40B4-BE49-F238E27FC236}">
                  <a16:creationId xmlns:a16="http://schemas.microsoft.com/office/drawing/2014/main" id="{7C16918B-D6AC-C441-A7CA-5FEA1A40A098}"/>
                </a:ext>
              </a:extLst>
            </p:cNvPr>
            <p:cNvSpPr/>
            <p:nvPr/>
          </p:nvSpPr>
          <p:spPr>
            <a:xfrm rot="5400000" flipV="1">
              <a:off x="4743065" y="3192311"/>
              <a:ext cx="1864313" cy="664510"/>
            </a:xfrm>
            <a:prstGeom prst="parallelogram">
              <a:avLst>
                <a:gd name="adj" fmla="val 87466"/>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D5C78D6C-4328-9440-B038-08858650DB8C}"/>
                </a:ext>
              </a:extLst>
            </p:cNvPr>
            <p:cNvSpPr/>
            <p:nvPr/>
          </p:nvSpPr>
          <p:spPr>
            <a:xfrm>
              <a:off x="5342966" y="3213847"/>
              <a:ext cx="1965517" cy="1242874"/>
            </a:xfrm>
            <a:prstGeom prst="rect">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Parallellogram 25">
              <a:extLst>
                <a:ext uri="{FF2B5EF4-FFF2-40B4-BE49-F238E27FC236}">
                  <a16:creationId xmlns:a16="http://schemas.microsoft.com/office/drawing/2014/main" id="{9989C07E-47EF-2643-BC65-C6E6C2716281}"/>
                </a:ext>
              </a:extLst>
            </p:cNvPr>
            <p:cNvSpPr/>
            <p:nvPr/>
          </p:nvSpPr>
          <p:spPr>
            <a:xfrm rot="5400000" flipV="1">
              <a:off x="6708581" y="3192310"/>
              <a:ext cx="1864313" cy="664510"/>
            </a:xfrm>
            <a:prstGeom prst="parallelogram">
              <a:avLst>
                <a:gd name="adj" fmla="val 87466"/>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27" name="Groep 26">
            <a:extLst>
              <a:ext uri="{FF2B5EF4-FFF2-40B4-BE49-F238E27FC236}">
                <a16:creationId xmlns:a16="http://schemas.microsoft.com/office/drawing/2014/main" id="{380F4709-A647-FC4E-BC33-D0263FF8B0E5}"/>
              </a:ext>
            </a:extLst>
          </p:cNvPr>
          <p:cNvGrpSpPr/>
          <p:nvPr/>
        </p:nvGrpSpPr>
        <p:grpSpPr>
          <a:xfrm>
            <a:off x="1196792" y="2688269"/>
            <a:ext cx="2630027" cy="1853312"/>
            <a:chOff x="5342966" y="2592408"/>
            <a:chExt cx="2630027" cy="1864314"/>
          </a:xfrm>
          <a:solidFill>
            <a:schemeClr val="accent4"/>
          </a:solidFill>
        </p:grpSpPr>
        <p:sp>
          <p:nvSpPr>
            <p:cNvPr id="28" name="Rechthoek 27">
              <a:extLst>
                <a:ext uri="{FF2B5EF4-FFF2-40B4-BE49-F238E27FC236}">
                  <a16:creationId xmlns:a16="http://schemas.microsoft.com/office/drawing/2014/main" id="{86C5D720-01CD-8846-A6CB-018FE45D2EC2}"/>
                </a:ext>
              </a:extLst>
            </p:cNvPr>
            <p:cNvSpPr/>
            <p:nvPr/>
          </p:nvSpPr>
          <p:spPr>
            <a:xfrm>
              <a:off x="6007475" y="2592409"/>
              <a:ext cx="1965517" cy="1242874"/>
            </a:xfrm>
            <a:prstGeom prst="rect">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Parallellogram 28">
              <a:extLst>
                <a:ext uri="{FF2B5EF4-FFF2-40B4-BE49-F238E27FC236}">
                  <a16:creationId xmlns:a16="http://schemas.microsoft.com/office/drawing/2014/main" id="{22383E99-5A63-B24D-A7AD-F3EBAD8AAA22}"/>
                </a:ext>
              </a:extLst>
            </p:cNvPr>
            <p:cNvSpPr/>
            <p:nvPr/>
          </p:nvSpPr>
          <p:spPr>
            <a:xfrm rot="5400000" flipV="1">
              <a:off x="4743065" y="3192311"/>
              <a:ext cx="1864313" cy="664510"/>
            </a:xfrm>
            <a:prstGeom prst="parallelogram">
              <a:avLst>
                <a:gd name="adj" fmla="val 87466"/>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9F3197E1-892D-F14B-B8B5-A7550E1B7B45}"/>
                </a:ext>
              </a:extLst>
            </p:cNvPr>
            <p:cNvSpPr/>
            <p:nvPr/>
          </p:nvSpPr>
          <p:spPr>
            <a:xfrm>
              <a:off x="5342966" y="3213847"/>
              <a:ext cx="1965517" cy="1242874"/>
            </a:xfrm>
            <a:prstGeom prst="rect">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Parallellogram 30">
              <a:extLst>
                <a:ext uri="{FF2B5EF4-FFF2-40B4-BE49-F238E27FC236}">
                  <a16:creationId xmlns:a16="http://schemas.microsoft.com/office/drawing/2014/main" id="{99BF178B-CA5C-DE4A-858A-9D3644F8AE36}"/>
                </a:ext>
              </a:extLst>
            </p:cNvPr>
            <p:cNvSpPr/>
            <p:nvPr/>
          </p:nvSpPr>
          <p:spPr>
            <a:xfrm rot="5400000" flipV="1">
              <a:off x="6708581" y="3192310"/>
              <a:ext cx="1864313" cy="664510"/>
            </a:xfrm>
            <a:prstGeom prst="parallelogram">
              <a:avLst>
                <a:gd name="adj" fmla="val 87466"/>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2" name="Groep 31">
            <a:extLst>
              <a:ext uri="{FF2B5EF4-FFF2-40B4-BE49-F238E27FC236}">
                <a16:creationId xmlns:a16="http://schemas.microsoft.com/office/drawing/2014/main" id="{9F6CC2B9-1EE7-6843-AB93-961892E489E5}"/>
              </a:ext>
            </a:extLst>
          </p:cNvPr>
          <p:cNvGrpSpPr/>
          <p:nvPr/>
        </p:nvGrpSpPr>
        <p:grpSpPr>
          <a:xfrm>
            <a:off x="7144885" y="2688269"/>
            <a:ext cx="2630027" cy="1853312"/>
            <a:chOff x="5342966" y="2592408"/>
            <a:chExt cx="2630027" cy="1864314"/>
          </a:xfrm>
          <a:solidFill>
            <a:schemeClr val="accent4"/>
          </a:solidFill>
        </p:grpSpPr>
        <p:sp>
          <p:nvSpPr>
            <p:cNvPr id="33" name="Rechthoek 32">
              <a:extLst>
                <a:ext uri="{FF2B5EF4-FFF2-40B4-BE49-F238E27FC236}">
                  <a16:creationId xmlns:a16="http://schemas.microsoft.com/office/drawing/2014/main" id="{05A679DB-FE9A-1D49-83BB-8BC9CF081913}"/>
                </a:ext>
              </a:extLst>
            </p:cNvPr>
            <p:cNvSpPr/>
            <p:nvPr/>
          </p:nvSpPr>
          <p:spPr>
            <a:xfrm>
              <a:off x="6007475" y="2592409"/>
              <a:ext cx="1965517" cy="1242874"/>
            </a:xfrm>
            <a:prstGeom prst="rect">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Parallellogram 33">
              <a:extLst>
                <a:ext uri="{FF2B5EF4-FFF2-40B4-BE49-F238E27FC236}">
                  <a16:creationId xmlns:a16="http://schemas.microsoft.com/office/drawing/2014/main" id="{BA974642-5E09-8941-BB90-7A99EF2191DE}"/>
                </a:ext>
              </a:extLst>
            </p:cNvPr>
            <p:cNvSpPr/>
            <p:nvPr/>
          </p:nvSpPr>
          <p:spPr>
            <a:xfrm rot="5400000" flipV="1">
              <a:off x="4743065" y="3192311"/>
              <a:ext cx="1864313" cy="664510"/>
            </a:xfrm>
            <a:prstGeom prst="parallelogram">
              <a:avLst>
                <a:gd name="adj" fmla="val 87466"/>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Rechthoek 34">
              <a:extLst>
                <a:ext uri="{FF2B5EF4-FFF2-40B4-BE49-F238E27FC236}">
                  <a16:creationId xmlns:a16="http://schemas.microsoft.com/office/drawing/2014/main" id="{5742F649-F5A7-E541-953A-72E0EC3A7AF4}"/>
                </a:ext>
              </a:extLst>
            </p:cNvPr>
            <p:cNvSpPr/>
            <p:nvPr/>
          </p:nvSpPr>
          <p:spPr>
            <a:xfrm>
              <a:off x="5342966" y="3213847"/>
              <a:ext cx="1965517" cy="1242874"/>
            </a:xfrm>
            <a:prstGeom prst="rect">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Parallellogram 35">
              <a:extLst>
                <a:ext uri="{FF2B5EF4-FFF2-40B4-BE49-F238E27FC236}">
                  <a16:creationId xmlns:a16="http://schemas.microsoft.com/office/drawing/2014/main" id="{7AC0DC12-B3F4-4D47-A680-7B0D3728C673}"/>
                </a:ext>
              </a:extLst>
            </p:cNvPr>
            <p:cNvSpPr/>
            <p:nvPr/>
          </p:nvSpPr>
          <p:spPr>
            <a:xfrm rot="5400000" flipV="1">
              <a:off x="6708581" y="3192310"/>
              <a:ext cx="1864313" cy="664510"/>
            </a:xfrm>
            <a:prstGeom prst="parallelogram">
              <a:avLst>
                <a:gd name="adj" fmla="val 87466"/>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1" name="Rechthoek 20">
            <a:extLst>
              <a:ext uri="{FF2B5EF4-FFF2-40B4-BE49-F238E27FC236}">
                <a16:creationId xmlns:a16="http://schemas.microsoft.com/office/drawing/2014/main" id="{EC6D50D7-87E3-4844-9E4B-7F88CB07390C}"/>
              </a:ext>
            </a:extLst>
          </p:cNvPr>
          <p:cNvSpPr/>
          <p:nvPr/>
        </p:nvSpPr>
        <p:spPr>
          <a:xfrm>
            <a:off x="7632845" y="3369812"/>
            <a:ext cx="899990" cy="369332"/>
          </a:xfrm>
          <a:prstGeom prst="rect">
            <a:avLst/>
          </a:prstGeom>
        </p:spPr>
        <p:txBody>
          <a:bodyPr wrap="none">
            <a:spAutoFit/>
          </a:bodyPr>
          <a:lstStyle/>
          <a:p>
            <a:r>
              <a:rPr lang="nl-NL" dirty="0"/>
              <a:t>1-tallen</a:t>
            </a:r>
          </a:p>
        </p:txBody>
      </p:sp>
      <p:sp>
        <p:nvSpPr>
          <p:cNvPr id="38" name="Rechthoek 37">
            <a:extLst>
              <a:ext uri="{FF2B5EF4-FFF2-40B4-BE49-F238E27FC236}">
                <a16:creationId xmlns:a16="http://schemas.microsoft.com/office/drawing/2014/main" id="{F71A6E63-B197-9340-8B27-7DEA1F9E470B}"/>
              </a:ext>
            </a:extLst>
          </p:cNvPr>
          <p:cNvSpPr/>
          <p:nvPr/>
        </p:nvSpPr>
        <p:spPr>
          <a:xfrm>
            <a:off x="4737711" y="3369812"/>
            <a:ext cx="1017010" cy="369332"/>
          </a:xfrm>
          <a:prstGeom prst="rect">
            <a:avLst/>
          </a:prstGeom>
        </p:spPr>
        <p:txBody>
          <a:bodyPr wrap="none">
            <a:spAutoFit/>
          </a:bodyPr>
          <a:lstStyle/>
          <a:p>
            <a:r>
              <a:rPr lang="nl-NL" dirty="0"/>
              <a:t>10-tallen</a:t>
            </a:r>
          </a:p>
        </p:txBody>
      </p:sp>
      <p:sp>
        <p:nvSpPr>
          <p:cNvPr id="39" name="Rechthoek 38">
            <a:extLst>
              <a:ext uri="{FF2B5EF4-FFF2-40B4-BE49-F238E27FC236}">
                <a16:creationId xmlns:a16="http://schemas.microsoft.com/office/drawing/2014/main" id="{A37CF064-B72B-0A4B-9664-3992431E7978}"/>
              </a:ext>
            </a:extLst>
          </p:cNvPr>
          <p:cNvSpPr/>
          <p:nvPr/>
        </p:nvSpPr>
        <p:spPr>
          <a:xfrm>
            <a:off x="1668567" y="3369812"/>
            <a:ext cx="1134028" cy="369332"/>
          </a:xfrm>
          <a:prstGeom prst="rect">
            <a:avLst/>
          </a:prstGeom>
        </p:spPr>
        <p:txBody>
          <a:bodyPr wrap="none">
            <a:spAutoFit/>
          </a:bodyPr>
          <a:lstStyle/>
          <a:p>
            <a:r>
              <a:rPr lang="nl-NL" dirty="0"/>
              <a:t>100-tallen</a:t>
            </a:r>
          </a:p>
        </p:txBody>
      </p:sp>
      <p:sp>
        <p:nvSpPr>
          <p:cNvPr id="40" name="Rechthoek 39">
            <a:extLst>
              <a:ext uri="{FF2B5EF4-FFF2-40B4-BE49-F238E27FC236}">
                <a16:creationId xmlns:a16="http://schemas.microsoft.com/office/drawing/2014/main" id="{FCB332FB-35AE-F14F-9BDE-3C7AFB1451FA}"/>
              </a:ext>
            </a:extLst>
          </p:cNvPr>
          <p:cNvSpPr/>
          <p:nvPr/>
        </p:nvSpPr>
        <p:spPr>
          <a:xfrm>
            <a:off x="7623372" y="3739144"/>
            <a:ext cx="1115818" cy="369332"/>
          </a:xfrm>
          <a:prstGeom prst="rect">
            <a:avLst/>
          </a:prstGeom>
        </p:spPr>
        <p:txBody>
          <a:bodyPr wrap="none">
            <a:spAutoFit/>
          </a:bodyPr>
          <a:lstStyle/>
          <a:p>
            <a:r>
              <a:rPr lang="nl-NL" dirty="0"/>
              <a:t>2 knikkers</a:t>
            </a:r>
          </a:p>
        </p:txBody>
      </p:sp>
      <p:sp>
        <p:nvSpPr>
          <p:cNvPr id="41" name="Rechthoek 40">
            <a:extLst>
              <a:ext uri="{FF2B5EF4-FFF2-40B4-BE49-F238E27FC236}">
                <a16:creationId xmlns:a16="http://schemas.microsoft.com/office/drawing/2014/main" id="{F5EB5A01-BA8F-DA4C-BAF6-8CCBA45A189C}"/>
              </a:ext>
            </a:extLst>
          </p:cNvPr>
          <p:cNvSpPr/>
          <p:nvPr/>
        </p:nvSpPr>
        <p:spPr>
          <a:xfrm>
            <a:off x="4707480" y="3739144"/>
            <a:ext cx="1030026" cy="369332"/>
          </a:xfrm>
          <a:prstGeom prst="rect">
            <a:avLst/>
          </a:prstGeom>
        </p:spPr>
        <p:txBody>
          <a:bodyPr wrap="none">
            <a:spAutoFit/>
          </a:bodyPr>
          <a:lstStyle/>
          <a:p>
            <a:r>
              <a:rPr lang="nl-NL" dirty="0"/>
              <a:t>1 knikker</a:t>
            </a:r>
          </a:p>
        </p:txBody>
      </p:sp>
      <p:sp>
        <p:nvSpPr>
          <p:cNvPr id="42" name="Rechthoek 41">
            <a:extLst>
              <a:ext uri="{FF2B5EF4-FFF2-40B4-BE49-F238E27FC236}">
                <a16:creationId xmlns:a16="http://schemas.microsoft.com/office/drawing/2014/main" id="{00800412-D5B9-D64E-B61A-DCEADD01DC1B}"/>
              </a:ext>
            </a:extLst>
          </p:cNvPr>
          <p:cNvSpPr/>
          <p:nvPr/>
        </p:nvSpPr>
        <p:spPr>
          <a:xfrm>
            <a:off x="1668439" y="3739144"/>
            <a:ext cx="1115818" cy="369332"/>
          </a:xfrm>
          <a:prstGeom prst="rect">
            <a:avLst/>
          </a:prstGeom>
        </p:spPr>
        <p:txBody>
          <a:bodyPr wrap="none">
            <a:spAutoFit/>
          </a:bodyPr>
          <a:lstStyle/>
          <a:p>
            <a:r>
              <a:rPr lang="nl-NL" dirty="0"/>
              <a:t>3 knikkers</a:t>
            </a:r>
          </a:p>
        </p:txBody>
      </p:sp>
      <p:sp>
        <p:nvSpPr>
          <p:cNvPr id="43" name="Rechthoek 42">
            <a:extLst>
              <a:ext uri="{FF2B5EF4-FFF2-40B4-BE49-F238E27FC236}">
                <a16:creationId xmlns:a16="http://schemas.microsoft.com/office/drawing/2014/main" id="{0300FBD3-DC7E-4D42-9727-E49EB0B35812}"/>
              </a:ext>
            </a:extLst>
          </p:cNvPr>
          <p:cNvSpPr/>
          <p:nvPr/>
        </p:nvSpPr>
        <p:spPr>
          <a:xfrm>
            <a:off x="7623372" y="4077276"/>
            <a:ext cx="1063112" cy="369332"/>
          </a:xfrm>
          <a:prstGeom prst="rect">
            <a:avLst/>
          </a:prstGeom>
        </p:spPr>
        <p:txBody>
          <a:bodyPr wrap="none">
            <a:spAutoFit/>
          </a:bodyPr>
          <a:lstStyle/>
          <a:p>
            <a:r>
              <a:rPr lang="nl-NL" dirty="0"/>
              <a:t>label: “</a:t>
            </a:r>
            <a:r>
              <a:rPr lang="nl-NL" i="1" dirty="0"/>
              <a:t>2”</a:t>
            </a:r>
          </a:p>
        </p:txBody>
      </p:sp>
      <p:sp>
        <p:nvSpPr>
          <p:cNvPr id="44" name="Rechthoek 43">
            <a:extLst>
              <a:ext uri="{FF2B5EF4-FFF2-40B4-BE49-F238E27FC236}">
                <a16:creationId xmlns:a16="http://schemas.microsoft.com/office/drawing/2014/main" id="{9936574A-468B-6F41-8266-2B993819CCBD}"/>
              </a:ext>
            </a:extLst>
          </p:cNvPr>
          <p:cNvSpPr/>
          <p:nvPr/>
        </p:nvSpPr>
        <p:spPr>
          <a:xfrm>
            <a:off x="4707480" y="4077276"/>
            <a:ext cx="1063112" cy="369332"/>
          </a:xfrm>
          <a:prstGeom prst="rect">
            <a:avLst/>
          </a:prstGeom>
        </p:spPr>
        <p:txBody>
          <a:bodyPr wrap="none">
            <a:spAutoFit/>
          </a:bodyPr>
          <a:lstStyle/>
          <a:p>
            <a:r>
              <a:rPr lang="nl-NL" dirty="0"/>
              <a:t>label: “</a:t>
            </a:r>
            <a:r>
              <a:rPr lang="nl-NL" i="1" dirty="0"/>
              <a:t>1”</a:t>
            </a:r>
          </a:p>
        </p:txBody>
      </p:sp>
      <p:sp>
        <p:nvSpPr>
          <p:cNvPr id="45" name="Rechthoek 44">
            <a:extLst>
              <a:ext uri="{FF2B5EF4-FFF2-40B4-BE49-F238E27FC236}">
                <a16:creationId xmlns:a16="http://schemas.microsoft.com/office/drawing/2014/main" id="{13C06FC5-7065-064D-B564-369EFFBBB02B}"/>
              </a:ext>
            </a:extLst>
          </p:cNvPr>
          <p:cNvSpPr/>
          <p:nvPr/>
        </p:nvSpPr>
        <p:spPr>
          <a:xfrm>
            <a:off x="1683302" y="4077276"/>
            <a:ext cx="1063112" cy="369332"/>
          </a:xfrm>
          <a:prstGeom prst="rect">
            <a:avLst/>
          </a:prstGeom>
        </p:spPr>
        <p:txBody>
          <a:bodyPr wrap="none">
            <a:spAutoFit/>
          </a:bodyPr>
          <a:lstStyle/>
          <a:p>
            <a:r>
              <a:rPr lang="nl-NL" dirty="0"/>
              <a:t>label: “</a:t>
            </a:r>
            <a:r>
              <a:rPr lang="nl-NL" i="1" dirty="0"/>
              <a:t>3”</a:t>
            </a:r>
          </a:p>
        </p:txBody>
      </p:sp>
      <p:sp>
        <p:nvSpPr>
          <p:cNvPr id="46" name="Ovaal 45">
            <a:extLst>
              <a:ext uri="{FF2B5EF4-FFF2-40B4-BE49-F238E27FC236}">
                <a16:creationId xmlns:a16="http://schemas.microsoft.com/office/drawing/2014/main" id="{48BD35C5-2299-BF4D-A9B2-7A1A67C55535}"/>
              </a:ext>
            </a:extLst>
          </p:cNvPr>
          <p:cNvSpPr/>
          <p:nvPr/>
        </p:nvSpPr>
        <p:spPr>
          <a:xfrm>
            <a:off x="8059273" y="2816977"/>
            <a:ext cx="308983" cy="327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Ovaal 46">
            <a:extLst>
              <a:ext uri="{FF2B5EF4-FFF2-40B4-BE49-F238E27FC236}">
                <a16:creationId xmlns:a16="http://schemas.microsoft.com/office/drawing/2014/main" id="{9A810FDF-C612-0143-8206-7A14BD8DC1F8}"/>
              </a:ext>
            </a:extLst>
          </p:cNvPr>
          <p:cNvSpPr/>
          <p:nvPr/>
        </p:nvSpPr>
        <p:spPr>
          <a:xfrm>
            <a:off x="8584698" y="2816978"/>
            <a:ext cx="308983" cy="327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Ovaal 47">
            <a:extLst>
              <a:ext uri="{FF2B5EF4-FFF2-40B4-BE49-F238E27FC236}">
                <a16:creationId xmlns:a16="http://schemas.microsoft.com/office/drawing/2014/main" id="{AFE09855-22CF-9344-9E89-EA5EFADEBA3F}"/>
              </a:ext>
            </a:extLst>
          </p:cNvPr>
          <p:cNvSpPr/>
          <p:nvPr/>
        </p:nvSpPr>
        <p:spPr>
          <a:xfrm>
            <a:off x="5390181" y="2857839"/>
            <a:ext cx="308983" cy="327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Ovaal 48">
            <a:extLst>
              <a:ext uri="{FF2B5EF4-FFF2-40B4-BE49-F238E27FC236}">
                <a16:creationId xmlns:a16="http://schemas.microsoft.com/office/drawing/2014/main" id="{E8A9C327-67DC-F940-8F3E-B538651C68DD}"/>
              </a:ext>
            </a:extLst>
          </p:cNvPr>
          <p:cNvSpPr/>
          <p:nvPr/>
        </p:nvSpPr>
        <p:spPr>
          <a:xfrm>
            <a:off x="2027787" y="2804034"/>
            <a:ext cx="308983" cy="327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Ovaal 49">
            <a:extLst>
              <a:ext uri="{FF2B5EF4-FFF2-40B4-BE49-F238E27FC236}">
                <a16:creationId xmlns:a16="http://schemas.microsoft.com/office/drawing/2014/main" id="{6697C18C-D8A7-C741-A7ED-8811DA5813CF}"/>
              </a:ext>
            </a:extLst>
          </p:cNvPr>
          <p:cNvSpPr/>
          <p:nvPr/>
        </p:nvSpPr>
        <p:spPr>
          <a:xfrm>
            <a:off x="2443825" y="2817200"/>
            <a:ext cx="308983" cy="327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 name="Ovaal 50">
            <a:extLst>
              <a:ext uri="{FF2B5EF4-FFF2-40B4-BE49-F238E27FC236}">
                <a16:creationId xmlns:a16="http://schemas.microsoft.com/office/drawing/2014/main" id="{6BEC0B9F-BC73-0F47-8BBE-8BD7271B85E8}"/>
              </a:ext>
            </a:extLst>
          </p:cNvPr>
          <p:cNvSpPr/>
          <p:nvPr/>
        </p:nvSpPr>
        <p:spPr>
          <a:xfrm>
            <a:off x="2857512" y="2816978"/>
            <a:ext cx="308983" cy="327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Rechthoek 51">
            <a:extLst>
              <a:ext uri="{FF2B5EF4-FFF2-40B4-BE49-F238E27FC236}">
                <a16:creationId xmlns:a16="http://schemas.microsoft.com/office/drawing/2014/main" id="{59460FFE-0A32-1A4F-ACB1-880D9C950D6C}"/>
              </a:ext>
            </a:extLst>
          </p:cNvPr>
          <p:cNvSpPr/>
          <p:nvPr/>
        </p:nvSpPr>
        <p:spPr>
          <a:xfrm>
            <a:off x="2179550" y="743498"/>
            <a:ext cx="7686720" cy="2215991"/>
          </a:xfrm>
          <a:prstGeom prst="rect">
            <a:avLst/>
          </a:prstGeom>
        </p:spPr>
        <p:txBody>
          <a:bodyPr wrap="none">
            <a:spAutoFit/>
          </a:bodyPr>
          <a:lstStyle/>
          <a:p>
            <a:r>
              <a:rPr lang="nl-NL" sz="13800" dirty="0"/>
              <a:t>3      1     2 </a:t>
            </a:r>
          </a:p>
        </p:txBody>
      </p:sp>
      <p:sp>
        <p:nvSpPr>
          <p:cNvPr id="59" name="Rechthoek 58">
            <a:extLst>
              <a:ext uri="{FF2B5EF4-FFF2-40B4-BE49-F238E27FC236}">
                <a16:creationId xmlns:a16="http://schemas.microsoft.com/office/drawing/2014/main" id="{BF9E2596-90ED-844D-A3B2-728CFEE4C76A}"/>
              </a:ext>
            </a:extLst>
          </p:cNvPr>
          <p:cNvSpPr/>
          <p:nvPr/>
        </p:nvSpPr>
        <p:spPr>
          <a:xfrm>
            <a:off x="10853901" y="4541580"/>
            <a:ext cx="929110" cy="181477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mc:AlternateContent xmlns:mc="http://schemas.openxmlformats.org/markup-compatibility/2006" xmlns:p14="http://schemas.microsoft.com/office/powerpoint/2010/main">
        <mc:Choice Requires="p14">
          <p:contentPart p14:bwMode="auto" r:id="rId2">
            <p14:nvContentPartPr>
              <p14:cNvPr id="3" name="Inkt 2">
                <a:extLst>
                  <a:ext uri="{FF2B5EF4-FFF2-40B4-BE49-F238E27FC236}">
                    <a16:creationId xmlns:a16="http://schemas.microsoft.com/office/drawing/2014/main" id="{C5AA51B6-4DAE-BD4C-A97F-F0422E1FAD7F}"/>
                  </a:ext>
                </a:extLst>
              </p14:cNvPr>
              <p14:cNvContentPartPr/>
              <p14:nvPr/>
            </p14:nvContentPartPr>
            <p14:xfrm>
              <a:off x="7302600" y="4349880"/>
              <a:ext cx="108360" cy="70200"/>
            </p14:xfrm>
          </p:contentPart>
        </mc:Choice>
        <mc:Fallback xmlns="">
          <p:pic>
            <p:nvPicPr>
              <p:cNvPr id="3" name="Inkt 2">
                <a:extLst>
                  <a:ext uri="{FF2B5EF4-FFF2-40B4-BE49-F238E27FC236}">
                    <a16:creationId xmlns:a16="http://schemas.microsoft.com/office/drawing/2014/main" id="{C5AA51B6-4DAE-BD4C-A97F-F0422E1FAD7F}"/>
                  </a:ext>
                </a:extLst>
              </p:cNvPr>
              <p:cNvPicPr/>
              <p:nvPr/>
            </p:nvPicPr>
            <p:blipFill>
              <a:blip r:embed="rId3"/>
              <a:stretch>
                <a:fillRect/>
              </a:stretch>
            </p:blipFill>
            <p:spPr>
              <a:xfrm>
                <a:off x="7286400" y="4333680"/>
                <a:ext cx="140760" cy="102600"/>
              </a:xfrm>
              <a:prstGeom prst="rect">
                <a:avLst/>
              </a:prstGeom>
            </p:spPr>
          </p:pic>
        </mc:Fallback>
      </mc:AlternateContent>
    </p:spTree>
    <p:extLst>
      <p:ext uri="{BB962C8B-B14F-4D97-AF65-F5344CB8AC3E}">
        <p14:creationId xmlns:p14="http://schemas.microsoft.com/office/powerpoint/2010/main" val="783175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027D51-FA23-DF43-961B-CD3FDF2AB994}"/>
              </a:ext>
            </a:extLst>
          </p:cNvPr>
          <p:cNvSpPr>
            <a:spLocks noGrp="1"/>
          </p:cNvSpPr>
          <p:nvPr>
            <p:ph type="title"/>
          </p:nvPr>
        </p:nvSpPr>
        <p:spPr/>
        <p:txBody>
          <a:bodyPr/>
          <a:lstStyle/>
          <a:p>
            <a:r>
              <a:rPr lang="nl-NL" dirty="0"/>
              <a:t>Decimaal talstelsel: optellen</a:t>
            </a:r>
          </a:p>
        </p:txBody>
      </p:sp>
      <p:graphicFrame>
        <p:nvGraphicFramePr>
          <p:cNvPr id="8" name="Tijdelijke aanduiding voor inhoud 7">
            <a:extLst>
              <a:ext uri="{FF2B5EF4-FFF2-40B4-BE49-F238E27FC236}">
                <a16:creationId xmlns:a16="http://schemas.microsoft.com/office/drawing/2014/main" id="{27F12BF1-E358-B246-9C4F-24156131461A}"/>
              </a:ext>
            </a:extLst>
          </p:cNvPr>
          <p:cNvGraphicFramePr>
            <a:graphicFrameLocks noGrp="1"/>
          </p:cNvGraphicFramePr>
          <p:nvPr>
            <p:ph idx="1"/>
          </p:nvPr>
        </p:nvGraphicFramePr>
        <p:xfrm>
          <a:off x="1499346" y="1263039"/>
          <a:ext cx="4164108" cy="3048000"/>
        </p:xfrm>
        <a:graphic>
          <a:graphicData uri="http://schemas.openxmlformats.org/drawingml/2006/table">
            <a:tbl>
              <a:tblPr>
                <a:tableStyleId>{616DA210-FB5B-4158-B5E0-FEB733F419BA}</a:tableStyleId>
              </a:tblPr>
              <a:tblGrid>
                <a:gridCol w="1041027">
                  <a:extLst>
                    <a:ext uri="{9D8B030D-6E8A-4147-A177-3AD203B41FA5}">
                      <a16:colId xmlns:a16="http://schemas.microsoft.com/office/drawing/2014/main" val="3044966198"/>
                    </a:ext>
                  </a:extLst>
                </a:gridCol>
                <a:gridCol w="1041027">
                  <a:extLst>
                    <a:ext uri="{9D8B030D-6E8A-4147-A177-3AD203B41FA5}">
                      <a16:colId xmlns:a16="http://schemas.microsoft.com/office/drawing/2014/main" val="1666835337"/>
                    </a:ext>
                  </a:extLst>
                </a:gridCol>
                <a:gridCol w="1041027">
                  <a:extLst>
                    <a:ext uri="{9D8B030D-6E8A-4147-A177-3AD203B41FA5}">
                      <a16:colId xmlns:a16="http://schemas.microsoft.com/office/drawing/2014/main" val="1039869485"/>
                    </a:ext>
                  </a:extLst>
                </a:gridCol>
                <a:gridCol w="1041027">
                  <a:extLst>
                    <a:ext uri="{9D8B030D-6E8A-4147-A177-3AD203B41FA5}">
                      <a16:colId xmlns:a16="http://schemas.microsoft.com/office/drawing/2014/main" val="4187704183"/>
                    </a:ext>
                  </a:extLst>
                </a:gridCol>
              </a:tblGrid>
              <a:tr h="641024">
                <a:tc>
                  <a:txBody>
                    <a:bodyPr/>
                    <a:lstStyle/>
                    <a:p>
                      <a:pPr algn="ctr"/>
                      <a:r>
                        <a:rPr lang="nl-NL" sz="2400" dirty="0">
                          <a:solidFill>
                            <a:schemeClr val="bg2">
                              <a:lumMod val="75000"/>
                            </a:schemeClr>
                          </a:solidFill>
                        </a:rPr>
                        <a:t>1</a:t>
                      </a:r>
                      <a:endParaRPr lang="nl-NL" sz="4400" dirty="0"/>
                    </a:p>
                  </a:txBody>
                  <a:tcPr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nl-NL" sz="2800" dirty="0">
                          <a:solidFill>
                            <a:schemeClr val="bg2">
                              <a:lumMod val="75000"/>
                            </a:schemeClr>
                          </a:solidFill>
                        </a:rPr>
                        <a:t>1</a:t>
                      </a:r>
                    </a:p>
                  </a:txBody>
                  <a:tcPr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endParaRPr lang="nl-NL" sz="4400"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endParaRPr lang="nl-NL" sz="440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470509267"/>
                  </a:ext>
                </a:extLst>
              </a:tr>
              <a:tr h="641024">
                <a:tc>
                  <a:txBody>
                    <a:bodyPr/>
                    <a:lstStyle/>
                    <a:p>
                      <a:pPr algn="ctr"/>
                      <a:endParaRPr lang="nl-NL" sz="4400"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nl-NL" sz="4400" dirty="0"/>
                        <a:t>3</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nl-NL" sz="4400" dirty="0"/>
                        <a:t>1</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nl-NL" sz="4400" dirty="0"/>
                        <a:t>2</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834334900"/>
                  </a:ext>
                </a:extLst>
              </a:tr>
              <a:tr h="641024">
                <a:tc>
                  <a:txBody>
                    <a:bodyPr/>
                    <a:lstStyle/>
                    <a:p>
                      <a:pPr algn="ctr"/>
                      <a:endParaRPr lang="nl-NL" sz="4400"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nl-NL" sz="4400" dirty="0"/>
                        <a:t>8</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nl-NL" sz="4400" dirty="0"/>
                        <a:t>9</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nl-NL" sz="4400" dirty="0"/>
                        <a:t>5</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1212884"/>
                  </a:ext>
                </a:extLst>
              </a:tr>
              <a:tr h="641024">
                <a:tc>
                  <a:txBody>
                    <a:bodyPr/>
                    <a:lstStyle/>
                    <a:p>
                      <a:pPr algn="ctr"/>
                      <a:r>
                        <a:rPr lang="nl-NL" sz="4400" b="1" dirty="0"/>
                        <a:t>1</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nl-NL" sz="4400" b="1" dirty="0"/>
                        <a:t>2</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nl-NL" sz="4400" b="1" dirty="0"/>
                        <a:t>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nl-NL" sz="4400" b="1" dirty="0"/>
                        <a:t>7</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947355956"/>
                  </a:ext>
                </a:extLst>
              </a:tr>
            </a:tbl>
          </a:graphicData>
        </a:graphic>
      </p:graphicFrame>
      <p:sp>
        <p:nvSpPr>
          <p:cNvPr id="4" name="Tijdelijke aanduiding voor datum 3">
            <a:extLst>
              <a:ext uri="{FF2B5EF4-FFF2-40B4-BE49-F238E27FC236}">
                <a16:creationId xmlns:a16="http://schemas.microsoft.com/office/drawing/2014/main" id="{CFB27839-BA7B-8C47-BA30-F1B5994F86F7}"/>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68FD0DFF-FF82-2244-A618-5EC8ED60A67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9D97577-1863-1545-AC88-95BBE8275B2C}"/>
              </a:ext>
            </a:extLst>
          </p:cNvPr>
          <p:cNvSpPr>
            <a:spLocks noGrp="1"/>
          </p:cNvSpPr>
          <p:nvPr>
            <p:ph type="sldNum" sz="quarter" idx="12"/>
          </p:nvPr>
        </p:nvSpPr>
        <p:spPr/>
        <p:txBody>
          <a:bodyPr/>
          <a:lstStyle/>
          <a:p>
            <a:fld id="{0AAEF2E2-A082-486B-BCC1-A4B8E9CF05F7}" type="slidenum">
              <a:rPr lang="nl-NL" smtClean="0"/>
              <a:t>15</a:t>
            </a:fld>
            <a:endParaRPr lang="nl-NL"/>
          </a:p>
        </p:txBody>
      </p:sp>
      <p:sp>
        <p:nvSpPr>
          <p:cNvPr id="7" name="Tijdelijke aanduiding voor tekst 6">
            <a:extLst>
              <a:ext uri="{FF2B5EF4-FFF2-40B4-BE49-F238E27FC236}">
                <a16:creationId xmlns:a16="http://schemas.microsoft.com/office/drawing/2014/main" id="{80F8C5C0-C3A2-CB4F-8A0D-51B09BE0DE27}"/>
              </a:ext>
            </a:extLst>
          </p:cNvPr>
          <p:cNvSpPr>
            <a:spLocks noGrp="1"/>
          </p:cNvSpPr>
          <p:nvPr>
            <p:ph type="body" sz="quarter" idx="17"/>
          </p:nvPr>
        </p:nvSpPr>
        <p:spPr/>
        <p:txBody>
          <a:bodyPr/>
          <a:lstStyle/>
          <a:p>
            <a:r>
              <a:rPr lang="nl-NL" dirty="0"/>
              <a:t>UITLEG</a:t>
            </a:r>
          </a:p>
        </p:txBody>
      </p:sp>
      <p:sp>
        <p:nvSpPr>
          <p:cNvPr id="9" name="Rechthoek 8">
            <a:extLst>
              <a:ext uri="{FF2B5EF4-FFF2-40B4-BE49-F238E27FC236}">
                <a16:creationId xmlns:a16="http://schemas.microsoft.com/office/drawing/2014/main" id="{CDE13D06-A27A-4E45-BDA9-76BD91BFB051}"/>
              </a:ext>
            </a:extLst>
          </p:cNvPr>
          <p:cNvSpPr/>
          <p:nvPr/>
        </p:nvSpPr>
        <p:spPr>
          <a:xfrm>
            <a:off x="1034154" y="3118647"/>
            <a:ext cx="465192" cy="769441"/>
          </a:xfrm>
          <a:prstGeom prst="rect">
            <a:avLst/>
          </a:prstGeom>
        </p:spPr>
        <p:txBody>
          <a:bodyPr wrap="none">
            <a:spAutoFit/>
          </a:bodyPr>
          <a:lstStyle/>
          <a:p>
            <a:pPr algn="ctr"/>
            <a:r>
              <a:rPr lang="nl-NL" sz="4400" dirty="0"/>
              <a:t>+</a:t>
            </a:r>
          </a:p>
        </p:txBody>
      </p:sp>
      <p:sp>
        <p:nvSpPr>
          <p:cNvPr id="10" name="Tijdelijke aanduiding voor inhoud 2">
            <a:extLst>
              <a:ext uri="{FF2B5EF4-FFF2-40B4-BE49-F238E27FC236}">
                <a16:creationId xmlns:a16="http://schemas.microsoft.com/office/drawing/2014/main" id="{B8B2221A-B553-C34B-ADBA-7E3F70D4EA3B}"/>
              </a:ext>
            </a:extLst>
          </p:cNvPr>
          <p:cNvSpPr txBox="1">
            <a:spLocks/>
          </p:cNvSpPr>
          <p:nvPr/>
        </p:nvSpPr>
        <p:spPr>
          <a:xfrm>
            <a:off x="838199" y="4999913"/>
            <a:ext cx="10962504" cy="11770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2400" dirty="0"/>
              <a:t>Werk van rechts naar links.</a:t>
            </a:r>
          </a:p>
          <a:p>
            <a:pPr marL="0" indent="0">
              <a:buFont typeface="Arial" panose="020B0604020202020204" pitchFamily="34" charset="0"/>
              <a:buNone/>
            </a:pPr>
            <a:r>
              <a:rPr lang="nl-NL" sz="2400" dirty="0"/>
              <a:t>Als je 10 of meer hebt in een kolom, ruil ze dan in voor 1 extra in de kolom links ervan</a:t>
            </a:r>
          </a:p>
        </p:txBody>
      </p:sp>
    </p:spTree>
    <p:extLst>
      <p:ext uri="{BB962C8B-B14F-4D97-AF65-F5344CB8AC3E}">
        <p14:creationId xmlns:p14="http://schemas.microsoft.com/office/powerpoint/2010/main" val="2250465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8BA029-3DA7-E044-A6BC-980B3E63B07F}"/>
              </a:ext>
            </a:extLst>
          </p:cNvPr>
          <p:cNvSpPr>
            <a:spLocks noGrp="1"/>
          </p:cNvSpPr>
          <p:nvPr>
            <p:ph type="title"/>
          </p:nvPr>
        </p:nvSpPr>
        <p:spPr>
          <a:xfrm>
            <a:off x="838200" y="288734"/>
            <a:ext cx="10515600" cy="784602"/>
          </a:xfrm>
        </p:spPr>
        <p:txBody>
          <a:bodyPr/>
          <a:lstStyle/>
          <a:p>
            <a:r>
              <a:rPr lang="nl-NL" dirty="0"/>
              <a:t>Binair talstelsel: rekenen met 2-tallen</a:t>
            </a:r>
          </a:p>
        </p:txBody>
      </p:sp>
      <p:sp>
        <p:nvSpPr>
          <p:cNvPr id="4" name="Tijdelijke aanduiding voor datum 3">
            <a:extLst>
              <a:ext uri="{FF2B5EF4-FFF2-40B4-BE49-F238E27FC236}">
                <a16:creationId xmlns:a16="http://schemas.microsoft.com/office/drawing/2014/main" id="{C596D4ED-DFBB-DD45-90A9-5AC27C67FA57}"/>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A975F602-CBB7-EB41-92E3-C7EEB61E8BE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09C56DE-287A-B24B-9E81-EAA4294AF00A}"/>
              </a:ext>
            </a:extLst>
          </p:cNvPr>
          <p:cNvSpPr>
            <a:spLocks noGrp="1"/>
          </p:cNvSpPr>
          <p:nvPr>
            <p:ph type="sldNum" sz="quarter" idx="12"/>
          </p:nvPr>
        </p:nvSpPr>
        <p:spPr/>
        <p:txBody>
          <a:bodyPr/>
          <a:lstStyle/>
          <a:p>
            <a:fld id="{0AAEF2E2-A082-486B-BCC1-A4B8E9CF05F7}" type="slidenum">
              <a:rPr lang="nl-NL" smtClean="0"/>
              <a:t>16</a:t>
            </a:fld>
            <a:endParaRPr lang="nl-NL"/>
          </a:p>
        </p:txBody>
      </p:sp>
      <p:sp>
        <p:nvSpPr>
          <p:cNvPr id="7" name="Tijdelijke aanduiding voor tekst 6">
            <a:extLst>
              <a:ext uri="{FF2B5EF4-FFF2-40B4-BE49-F238E27FC236}">
                <a16:creationId xmlns:a16="http://schemas.microsoft.com/office/drawing/2014/main" id="{18E3C66A-B761-DC46-8A7E-62C9E7873099}"/>
              </a:ext>
            </a:extLst>
          </p:cNvPr>
          <p:cNvSpPr>
            <a:spLocks noGrp="1"/>
          </p:cNvSpPr>
          <p:nvPr>
            <p:ph type="body" sz="quarter" idx="17"/>
          </p:nvPr>
        </p:nvSpPr>
        <p:spPr/>
        <p:txBody>
          <a:bodyPr/>
          <a:lstStyle/>
          <a:p>
            <a:r>
              <a:rPr lang="nl-NL" dirty="0"/>
              <a:t>UITLEG</a:t>
            </a:r>
          </a:p>
        </p:txBody>
      </p:sp>
      <p:sp>
        <p:nvSpPr>
          <p:cNvPr id="18" name="Tijdelijke aanduiding voor inhoud 2">
            <a:extLst>
              <a:ext uri="{FF2B5EF4-FFF2-40B4-BE49-F238E27FC236}">
                <a16:creationId xmlns:a16="http://schemas.microsoft.com/office/drawing/2014/main" id="{852A2D51-904F-3241-872B-AC76D7F97E9B}"/>
              </a:ext>
            </a:extLst>
          </p:cNvPr>
          <p:cNvSpPr>
            <a:spLocks noGrp="1"/>
          </p:cNvSpPr>
          <p:nvPr>
            <p:ph idx="1"/>
          </p:nvPr>
        </p:nvSpPr>
        <p:spPr>
          <a:xfrm>
            <a:off x="838200" y="4999913"/>
            <a:ext cx="10515600" cy="1177049"/>
          </a:xfrm>
        </p:spPr>
        <p:txBody>
          <a:bodyPr>
            <a:normAutofit/>
          </a:bodyPr>
          <a:lstStyle/>
          <a:p>
            <a:pPr marL="0" indent="0">
              <a:buNone/>
            </a:pPr>
            <a:r>
              <a:rPr lang="nl-NL" sz="2400" dirty="0"/>
              <a:t>In elke bak is ruimte voor 0 of 1 knikkers</a:t>
            </a:r>
          </a:p>
          <a:p>
            <a:pPr marL="0" indent="0">
              <a:buNone/>
            </a:pPr>
            <a:r>
              <a:rPr lang="nl-NL" sz="2400" dirty="0"/>
              <a:t>110 binair = 1x4 + 1x2 + 0x1 = 4 + 2 + 0 = 6 decimaal</a:t>
            </a:r>
          </a:p>
        </p:txBody>
      </p:sp>
      <p:grpSp>
        <p:nvGrpSpPr>
          <p:cNvPr id="9" name="Groep 8">
            <a:extLst>
              <a:ext uri="{FF2B5EF4-FFF2-40B4-BE49-F238E27FC236}">
                <a16:creationId xmlns:a16="http://schemas.microsoft.com/office/drawing/2014/main" id="{1795CAF1-E34C-EB40-A535-54E2D2E3829F}"/>
              </a:ext>
            </a:extLst>
          </p:cNvPr>
          <p:cNvGrpSpPr/>
          <p:nvPr/>
        </p:nvGrpSpPr>
        <p:grpSpPr>
          <a:xfrm>
            <a:off x="4155145" y="2688269"/>
            <a:ext cx="2630027" cy="1853312"/>
            <a:chOff x="5342966" y="2592408"/>
            <a:chExt cx="2630027" cy="1864314"/>
          </a:xfrm>
          <a:solidFill>
            <a:schemeClr val="accent4"/>
          </a:solidFill>
        </p:grpSpPr>
        <p:sp>
          <p:nvSpPr>
            <p:cNvPr id="22" name="Rechthoek 21">
              <a:extLst>
                <a:ext uri="{FF2B5EF4-FFF2-40B4-BE49-F238E27FC236}">
                  <a16:creationId xmlns:a16="http://schemas.microsoft.com/office/drawing/2014/main" id="{910520BA-0C33-8849-A552-A0327560E2EB}"/>
                </a:ext>
              </a:extLst>
            </p:cNvPr>
            <p:cNvSpPr/>
            <p:nvPr/>
          </p:nvSpPr>
          <p:spPr>
            <a:xfrm>
              <a:off x="6007475" y="2592409"/>
              <a:ext cx="1965517" cy="1242874"/>
            </a:xfrm>
            <a:prstGeom prst="rect">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Parallellogram 19">
              <a:extLst>
                <a:ext uri="{FF2B5EF4-FFF2-40B4-BE49-F238E27FC236}">
                  <a16:creationId xmlns:a16="http://schemas.microsoft.com/office/drawing/2014/main" id="{7C16918B-D6AC-C441-A7CA-5FEA1A40A098}"/>
                </a:ext>
              </a:extLst>
            </p:cNvPr>
            <p:cNvSpPr/>
            <p:nvPr/>
          </p:nvSpPr>
          <p:spPr>
            <a:xfrm rot="5400000" flipV="1">
              <a:off x="4743065" y="3192311"/>
              <a:ext cx="1864313" cy="664510"/>
            </a:xfrm>
            <a:prstGeom prst="parallelogram">
              <a:avLst>
                <a:gd name="adj" fmla="val 87466"/>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D5C78D6C-4328-9440-B038-08858650DB8C}"/>
                </a:ext>
              </a:extLst>
            </p:cNvPr>
            <p:cNvSpPr/>
            <p:nvPr/>
          </p:nvSpPr>
          <p:spPr>
            <a:xfrm>
              <a:off x="5342966" y="3213847"/>
              <a:ext cx="1965517" cy="1242874"/>
            </a:xfrm>
            <a:prstGeom prst="rect">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Parallellogram 25">
              <a:extLst>
                <a:ext uri="{FF2B5EF4-FFF2-40B4-BE49-F238E27FC236}">
                  <a16:creationId xmlns:a16="http://schemas.microsoft.com/office/drawing/2014/main" id="{9989C07E-47EF-2643-BC65-C6E6C2716281}"/>
                </a:ext>
              </a:extLst>
            </p:cNvPr>
            <p:cNvSpPr/>
            <p:nvPr/>
          </p:nvSpPr>
          <p:spPr>
            <a:xfrm rot="5400000" flipV="1">
              <a:off x="6708581" y="3192310"/>
              <a:ext cx="1864313" cy="664510"/>
            </a:xfrm>
            <a:prstGeom prst="parallelogram">
              <a:avLst>
                <a:gd name="adj" fmla="val 87466"/>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27" name="Groep 26">
            <a:extLst>
              <a:ext uri="{FF2B5EF4-FFF2-40B4-BE49-F238E27FC236}">
                <a16:creationId xmlns:a16="http://schemas.microsoft.com/office/drawing/2014/main" id="{380F4709-A647-FC4E-BC33-D0263FF8B0E5}"/>
              </a:ext>
            </a:extLst>
          </p:cNvPr>
          <p:cNvGrpSpPr/>
          <p:nvPr/>
        </p:nvGrpSpPr>
        <p:grpSpPr>
          <a:xfrm>
            <a:off x="1196792" y="2688269"/>
            <a:ext cx="2630027" cy="1853312"/>
            <a:chOff x="5342966" y="2592408"/>
            <a:chExt cx="2630027" cy="1864314"/>
          </a:xfrm>
          <a:solidFill>
            <a:schemeClr val="accent4"/>
          </a:solidFill>
        </p:grpSpPr>
        <p:sp>
          <p:nvSpPr>
            <p:cNvPr id="28" name="Rechthoek 27">
              <a:extLst>
                <a:ext uri="{FF2B5EF4-FFF2-40B4-BE49-F238E27FC236}">
                  <a16:creationId xmlns:a16="http://schemas.microsoft.com/office/drawing/2014/main" id="{86C5D720-01CD-8846-A6CB-018FE45D2EC2}"/>
                </a:ext>
              </a:extLst>
            </p:cNvPr>
            <p:cNvSpPr/>
            <p:nvPr/>
          </p:nvSpPr>
          <p:spPr>
            <a:xfrm>
              <a:off x="6007475" y="2592409"/>
              <a:ext cx="1965517" cy="1242874"/>
            </a:xfrm>
            <a:prstGeom prst="rect">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Parallellogram 28">
              <a:extLst>
                <a:ext uri="{FF2B5EF4-FFF2-40B4-BE49-F238E27FC236}">
                  <a16:creationId xmlns:a16="http://schemas.microsoft.com/office/drawing/2014/main" id="{22383E99-5A63-B24D-A7AD-F3EBAD8AAA22}"/>
                </a:ext>
              </a:extLst>
            </p:cNvPr>
            <p:cNvSpPr/>
            <p:nvPr/>
          </p:nvSpPr>
          <p:spPr>
            <a:xfrm rot="5400000" flipV="1">
              <a:off x="4743065" y="3192311"/>
              <a:ext cx="1864313" cy="664510"/>
            </a:xfrm>
            <a:prstGeom prst="parallelogram">
              <a:avLst>
                <a:gd name="adj" fmla="val 87466"/>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9F3197E1-892D-F14B-B8B5-A7550E1B7B45}"/>
                </a:ext>
              </a:extLst>
            </p:cNvPr>
            <p:cNvSpPr/>
            <p:nvPr/>
          </p:nvSpPr>
          <p:spPr>
            <a:xfrm>
              <a:off x="5342966" y="3213847"/>
              <a:ext cx="1965517" cy="1242874"/>
            </a:xfrm>
            <a:prstGeom prst="rect">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Parallellogram 30">
              <a:extLst>
                <a:ext uri="{FF2B5EF4-FFF2-40B4-BE49-F238E27FC236}">
                  <a16:creationId xmlns:a16="http://schemas.microsoft.com/office/drawing/2014/main" id="{99BF178B-CA5C-DE4A-858A-9D3644F8AE36}"/>
                </a:ext>
              </a:extLst>
            </p:cNvPr>
            <p:cNvSpPr/>
            <p:nvPr/>
          </p:nvSpPr>
          <p:spPr>
            <a:xfrm rot="5400000" flipV="1">
              <a:off x="6708581" y="3192310"/>
              <a:ext cx="1864313" cy="664510"/>
            </a:xfrm>
            <a:prstGeom prst="parallelogram">
              <a:avLst>
                <a:gd name="adj" fmla="val 87466"/>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2" name="Groep 31">
            <a:extLst>
              <a:ext uri="{FF2B5EF4-FFF2-40B4-BE49-F238E27FC236}">
                <a16:creationId xmlns:a16="http://schemas.microsoft.com/office/drawing/2014/main" id="{9F6CC2B9-1EE7-6843-AB93-961892E489E5}"/>
              </a:ext>
            </a:extLst>
          </p:cNvPr>
          <p:cNvGrpSpPr/>
          <p:nvPr/>
        </p:nvGrpSpPr>
        <p:grpSpPr>
          <a:xfrm>
            <a:off x="7144885" y="2688269"/>
            <a:ext cx="2630027" cy="1853312"/>
            <a:chOff x="5342966" y="2592408"/>
            <a:chExt cx="2630027" cy="1864314"/>
          </a:xfrm>
          <a:solidFill>
            <a:schemeClr val="accent4"/>
          </a:solidFill>
        </p:grpSpPr>
        <p:sp>
          <p:nvSpPr>
            <p:cNvPr id="33" name="Rechthoek 32">
              <a:extLst>
                <a:ext uri="{FF2B5EF4-FFF2-40B4-BE49-F238E27FC236}">
                  <a16:creationId xmlns:a16="http://schemas.microsoft.com/office/drawing/2014/main" id="{05A679DB-FE9A-1D49-83BB-8BC9CF081913}"/>
                </a:ext>
              </a:extLst>
            </p:cNvPr>
            <p:cNvSpPr/>
            <p:nvPr/>
          </p:nvSpPr>
          <p:spPr>
            <a:xfrm>
              <a:off x="6007475" y="2592409"/>
              <a:ext cx="1965517" cy="1242874"/>
            </a:xfrm>
            <a:prstGeom prst="rect">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Parallellogram 33">
              <a:extLst>
                <a:ext uri="{FF2B5EF4-FFF2-40B4-BE49-F238E27FC236}">
                  <a16:creationId xmlns:a16="http://schemas.microsoft.com/office/drawing/2014/main" id="{BA974642-5E09-8941-BB90-7A99EF2191DE}"/>
                </a:ext>
              </a:extLst>
            </p:cNvPr>
            <p:cNvSpPr/>
            <p:nvPr/>
          </p:nvSpPr>
          <p:spPr>
            <a:xfrm rot="5400000" flipV="1">
              <a:off x="4743065" y="3192311"/>
              <a:ext cx="1864313" cy="664510"/>
            </a:xfrm>
            <a:prstGeom prst="parallelogram">
              <a:avLst>
                <a:gd name="adj" fmla="val 87466"/>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Rechthoek 34">
              <a:extLst>
                <a:ext uri="{FF2B5EF4-FFF2-40B4-BE49-F238E27FC236}">
                  <a16:creationId xmlns:a16="http://schemas.microsoft.com/office/drawing/2014/main" id="{5742F649-F5A7-E541-953A-72E0EC3A7AF4}"/>
                </a:ext>
              </a:extLst>
            </p:cNvPr>
            <p:cNvSpPr/>
            <p:nvPr/>
          </p:nvSpPr>
          <p:spPr>
            <a:xfrm>
              <a:off x="5342966" y="3213847"/>
              <a:ext cx="1965517" cy="1242874"/>
            </a:xfrm>
            <a:prstGeom prst="rect">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Parallellogram 35">
              <a:extLst>
                <a:ext uri="{FF2B5EF4-FFF2-40B4-BE49-F238E27FC236}">
                  <a16:creationId xmlns:a16="http://schemas.microsoft.com/office/drawing/2014/main" id="{7AC0DC12-B3F4-4D47-A680-7B0D3728C673}"/>
                </a:ext>
              </a:extLst>
            </p:cNvPr>
            <p:cNvSpPr/>
            <p:nvPr/>
          </p:nvSpPr>
          <p:spPr>
            <a:xfrm rot="5400000" flipV="1">
              <a:off x="6708581" y="3192310"/>
              <a:ext cx="1864313" cy="664510"/>
            </a:xfrm>
            <a:prstGeom prst="parallelogram">
              <a:avLst>
                <a:gd name="adj" fmla="val 87466"/>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1" name="Rechthoek 20">
            <a:extLst>
              <a:ext uri="{FF2B5EF4-FFF2-40B4-BE49-F238E27FC236}">
                <a16:creationId xmlns:a16="http://schemas.microsoft.com/office/drawing/2014/main" id="{EC6D50D7-87E3-4844-9E4B-7F88CB07390C}"/>
              </a:ext>
            </a:extLst>
          </p:cNvPr>
          <p:cNvSpPr/>
          <p:nvPr/>
        </p:nvSpPr>
        <p:spPr>
          <a:xfrm>
            <a:off x="7632845" y="3369812"/>
            <a:ext cx="899990" cy="369332"/>
          </a:xfrm>
          <a:prstGeom prst="rect">
            <a:avLst/>
          </a:prstGeom>
        </p:spPr>
        <p:txBody>
          <a:bodyPr wrap="none">
            <a:spAutoFit/>
          </a:bodyPr>
          <a:lstStyle/>
          <a:p>
            <a:r>
              <a:rPr lang="nl-NL" dirty="0"/>
              <a:t>1-tallen</a:t>
            </a:r>
          </a:p>
        </p:txBody>
      </p:sp>
      <p:sp>
        <p:nvSpPr>
          <p:cNvPr id="38" name="Rechthoek 37">
            <a:extLst>
              <a:ext uri="{FF2B5EF4-FFF2-40B4-BE49-F238E27FC236}">
                <a16:creationId xmlns:a16="http://schemas.microsoft.com/office/drawing/2014/main" id="{F71A6E63-B197-9340-8B27-7DEA1F9E470B}"/>
              </a:ext>
            </a:extLst>
          </p:cNvPr>
          <p:cNvSpPr/>
          <p:nvPr/>
        </p:nvSpPr>
        <p:spPr>
          <a:xfrm>
            <a:off x="4737711" y="3369812"/>
            <a:ext cx="899990" cy="369332"/>
          </a:xfrm>
          <a:prstGeom prst="rect">
            <a:avLst/>
          </a:prstGeom>
        </p:spPr>
        <p:txBody>
          <a:bodyPr wrap="none">
            <a:spAutoFit/>
          </a:bodyPr>
          <a:lstStyle/>
          <a:p>
            <a:r>
              <a:rPr lang="nl-NL" dirty="0"/>
              <a:t>2-tallen</a:t>
            </a:r>
          </a:p>
        </p:txBody>
      </p:sp>
      <p:sp>
        <p:nvSpPr>
          <p:cNvPr id="39" name="Rechthoek 38">
            <a:extLst>
              <a:ext uri="{FF2B5EF4-FFF2-40B4-BE49-F238E27FC236}">
                <a16:creationId xmlns:a16="http://schemas.microsoft.com/office/drawing/2014/main" id="{A37CF064-B72B-0A4B-9664-3992431E7978}"/>
              </a:ext>
            </a:extLst>
          </p:cNvPr>
          <p:cNvSpPr/>
          <p:nvPr/>
        </p:nvSpPr>
        <p:spPr>
          <a:xfrm>
            <a:off x="1668567" y="3369812"/>
            <a:ext cx="899990" cy="369332"/>
          </a:xfrm>
          <a:prstGeom prst="rect">
            <a:avLst/>
          </a:prstGeom>
        </p:spPr>
        <p:txBody>
          <a:bodyPr wrap="none">
            <a:spAutoFit/>
          </a:bodyPr>
          <a:lstStyle/>
          <a:p>
            <a:r>
              <a:rPr lang="nl-NL" dirty="0"/>
              <a:t>4-tallen</a:t>
            </a:r>
          </a:p>
        </p:txBody>
      </p:sp>
      <p:sp>
        <p:nvSpPr>
          <p:cNvPr id="40" name="Rechthoek 39">
            <a:extLst>
              <a:ext uri="{FF2B5EF4-FFF2-40B4-BE49-F238E27FC236}">
                <a16:creationId xmlns:a16="http://schemas.microsoft.com/office/drawing/2014/main" id="{FCB332FB-35AE-F14F-9BDE-3C7AFB1451FA}"/>
              </a:ext>
            </a:extLst>
          </p:cNvPr>
          <p:cNvSpPr/>
          <p:nvPr/>
        </p:nvSpPr>
        <p:spPr>
          <a:xfrm>
            <a:off x="7623372" y="3739144"/>
            <a:ext cx="1115818" cy="369332"/>
          </a:xfrm>
          <a:prstGeom prst="rect">
            <a:avLst/>
          </a:prstGeom>
        </p:spPr>
        <p:txBody>
          <a:bodyPr wrap="none">
            <a:spAutoFit/>
          </a:bodyPr>
          <a:lstStyle/>
          <a:p>
            <a:r>
              <a:rPr lang="nl-NL" dirty="0"/>
              <a:t>0 knikkers</a:t>
            </a:r>
          </a:p>
        </p:txBody>
      </p:sp>
      <p:sp>
        <p:nvSpPr>
          <p:cNvPr id="41" name="Rechthoek 40">
            <a:extLst>
              <a:ext uri="{FF2B5EF4-FFF2-40B4-BE49-F238E27FC236}">
                <a16:creationId xmlns:a16="http://schemas.microsoft.com/office/drawing/2014/main" id="{F5EB5A01-BA8F-DA4C-BAF6-8CCBA45A189C}"/>
              </a:ext>
            </a:extLst>
          </p:cNvPr>
          <p:cNvSpPr/>
          <p:nvPr/>
        </p:nvSpPr>
        <p:spPr>
          <a:xfrm>
            <a:off x="4707480" y="3739144"/>
            <a:ext cx="1030026" cy="369332"/>
          </a:xfrm>
          <a:prstGeom prst="rect">
            <a:avLst/>
          </a:prstGeom>
        </p:spPr>
        <p:txBody>
          <a:bodyPr wrap="none">
            <a:spAutoFit/>
          </a:bodyPr>
          <a:lstStyle/>
          <a:p>
            <a:r>
              <a:rPr lang="nl-NL" dirty="0"/>
              <a:t>1 knikker</a:t>
            </a:r>
          </a:p>
        </p:txBody>
      </p:sp>
      <p:sp>
        <p:nvSpPr>
          <p:cNvPr id="42" name="Rechthoek 41">
            <a:extLst>
              <a:ext uri="{FF2B5EF4-FFF2-40B4-BE49-F238E27FC236}">
                <a16:creationId xmlns:a16="http://schemas.microsoft.com/office/drawing/2014/main" id="{00800412-D5B9-D64E-B61A-DCEADD01DC1B}"/>
              </a:ext>
            </a:extLst>
          </p:cNvPr>
          <p:cNvSpPr/>
          <p:nvPr/>
        </p:nvSpPr>
        <p:spPr>
          <a:xfrm>
            <a:off x="1668439" y="3739144"/>
            <a:ext cx="1115818" cy="369332"/>
          </a:xfrm>
          <a:prstGeom prst="rect">
            <a:avLst/>
          </a:prstGeom>
        </p:spPr>
        <p:txBody>
          <a:bodyPr wrap="none">
            <a:spAutoFit/>
          </a:bodyPr>
          <a:lstStyle/>
          <a:p>
            <a:r>
              <a:rPr lang="nl-NL" dirty="0"/>
              <a:t>1 knikkers</a:t>
            </a:r>
          </a:p>
        </p:txBody>
      </p:sp>
      <p:sp>
        <p:nvSpPr>
          <p:cNvPr id="43" name="Rechthoek 42">
            <a:extLst>
              <a:ext uri="{FF2B5EF4-FFF2-40B4-BE49-F238E27FC236}">
                <a16:creationId xmlns:a16="http://schemas.microsoft.com/office/drawing/2014/main" id="{0300FBD3-DC7E-4D42-9727-E49EB0B35812}"/>
              </a:ext>
            </a:extLst>
          </p:cNvPr>
          <p:cNvSpPr/>
          <p:nvPr/>
        </p:nvSpPr>
        <p:spPr>
          <a:xfrm>
            <a:off x="7623372" y="4077276"/>
            <a:ext cx="1063112" cy="369332"/>
          </a:xfrm>
          <a:prstGeom prst="rect">
            <a:avLst/>
          </a:prstGeom>
        </p:spPr>
        <p:txBody>
          <a:bodyPr wrap="none">
            <a:spAutoFit/>
          </a:bodyPr>
          <a:lstStyle/>
          <a:p>
            <a:r>
              <a:rPr lang="nl-NL" dirty="0"/>
              <a:t>label: “</a:t>
            </a:r>
            <a:r>
              <a:rPr lang="nl-NL" i="1" dirty="0"/>
              <a:t>0”</a:t>
            </a:r>
          </a:p>
        </p:txBody>
      </p:sp>
      <p:sp>
        <p:nvSpPr>
          <p:cNvPr id="44" name="Rechthoek 43">
            <a:extLst>
              <a:ext uri="{FF2B5EF4-FFF2-40B4-BE49-F238E27FC236}">
                <a16:creationId xmlns:a16="http://schemas.microsoft.com/office/drawing/2014/main" id="{9936574A-468B-6F41-8266-2B993819CCBD}"/>
              </a:ext>
            </a:extLst>
          </p:cNvPr>
          <p:cNvSpPr/>
          <p:nvPr/>
        </p:nvSpPr>
        <p:spPr>
          <a:xfrm>
            <a:off x="4707480" y="4077276"/>
            <a:ext cx="1063112" cy="369332"/>
          </a:xfrm>
          <a:prstGeom prst="rect">
            <a:avLst/>
          </a:prstGeom>
        </p:spPr>
        <p:txBody>
          <a:bodyPr wrap="none">
            <a:spAutoFit/>
          </a:bodyPr>
          <a:lstStyle/>
          <a:p>
            <a:r>
              <a:rPr lang="nl-NL" dirty="0"/>
              <a:t>label: “</a:t>
            </a:r>
            <a:r>
              <a:rPr lang="nl-NL" i="1" dirty="0"/>
              <a:t>1”</a:t>
            </a:r>
          </a:p>
        </p:txBody>
      </p:sp>
      <p:sp>
        <p:nvSpPr>
          <p:cNvPr id="45" name="Rechthoek 44">
            <a:extLst>
              <a:ext uri="{FF2B5EF4-FFF2-40B4-BE49-F238E27FC236}">
                <a16:creationId xmlns:a16="http://schemas.microsoft.com/office/drawing/2014/main" id="{13C06FC5-7065-064D-B564-369EFFBBB02B}"/>
              </a:ext>
            </a:extLst>
          </p:cNvPr>
          <p:cNvSpPr/>
          <p:nvPr/>
        </p:nvSpPr>
        <p:spPr>
          <a:xfrm>
            <a:off x="1683302" y="4077276"/>
            <a:ext cx="1063112" cy="369332"/>
          </a:xfrm>
          <a:prstGeom prst="rect">
            <a:avLst/>
          </a:prstGeom>
        </p:spPr>
        <p:txBody>
          <a:bodyPr wrap="none">
            <a:spAutoFit/>
          </a:bodyPr>
          <a:lstStyle/>
          <a:p>
            <a:r>
              <a:rPr lang="nl-NL" dirty="0"/>
              <a:t>label: “</a:t>
            </a:r>
            <a:r>
              <a:rPr lang="nl-NL" i="1" dirty="0"/>
              <a:t>1”</a:t>
            </a:r>
          </a:p>
        </p:txBody>
      </p:sp>
      <p:sp>
        <p:nvSpPr>
          <p:cNvPr id="48" name="Ovaal 47">
            <a:extLst>
              <a:ext uri="{FF2B5EF4-FFF2-40B4-BE49-F238E27FC236}">
                <a16:creationId xmlns:a16="http://schemas.microsoft.com/office/drawing/2014/main" id="{AFE09855-22CF-9344-9E89-EA5EFADEBA3F}"/>
              </a:ext>
            </a:extLst>
          </p:cNvPr>
          <p:cNvSpPr/>
          <p:nvPr/>
        </p:nvSpPr>
        <p:spPr>
          <a:xfrm>
            <a:off x="5390181" y="2857839"/>
            <a:ext cx="308983" cy="327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Ovaal 49">
            <a:extLst>
              <a:ext uri="{FF2B5EF4-FFF2-40B4-BE49-F238E27FC236}">
                <a16:creationId xmlns:a16="http://schemas.microsoft.com/office/drawing/2014/main" id="{6697C18C-D8A7-C741-A7ED-8811DA5813CF}"/>
              </a:ext>
            </a:extLst>
          </p:cNvPr>
          <p:cNvSpPr/>
          <p:nvPr/>
        </p:nvSpPr>
        <p:spPr>
          <a:xfrm>
            <a:off x="2443825" y="2817200"/>
            <a:ext cx="308983" cy="327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Rechthoek 51">
            <a:extLst>
              <a:ext uri="{FF2B5EF4-FFF2-40B4-BE49-F238E27FC236}">
                <a16:creationId xmlns:a16="http://schemas.microsoft.com/office/drawing/2014/main" id="{59460FFE-0A32-1A4F-ACB1-880D9C950D6C}"/>
              </a:ext>
            </a:extLst>
          </p:cNvPr>
          <p:cNvSpPr/>
          <p:nvPr/>
        </p:nvSpPr>
        <p:spPr>
          <a:xfrm>
            <a:off x="2179550" y="743498"/>
            <a:ext cx="7686720" cy="2215991"/>
          </a:xfrm>
          <a:prstGeom prst="rect">
            <a:avLst/>
          </a:prstGeom>
        </p:spPr>
        <p:txBody>
          <a:bodyPr wrap="none">
            <a:spAutoFit/>
          </a:bodyPr>
          <a:lstStyle/>
          <a:p>
            <a:r>
              <a:rPr lang="nl-NL" sz="13800" dirty="0"/>
              <a:t>1      1     0 </a:t>
            </a:r>
          </a:p>
        </p:txBody>
      </p:sp>
      <p:sp>
        <p:nvSpPr>
          <p:cNvPr id="59" name="Rechthoek 58">
            <a:extLst>
              <a:ext uri="{FF2B5EF4-FFF2-40B4-BE49-F238E27FC236}">
                <a16:creationId xmlns:a16="http://schemas.microsoft.com/office/drawing/2014/main" id="{BF9E2596-90ED-844D-A3B2-728CFEE4C76A}"/>
              </a:ext>
            </a:extLst>
          </p:cNvPr>
          <p:cNvSpPr/>
          <p:nvPr/>
        </p:nvSpPr>
        <p:spPr>
          <a:xfrm>
            <a:off x="10853901" y="4541580"/>
            <a:ext cx="929110" cy="181477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2243563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027D51-FA23-DF43-961B-CD3FDF2AB994}"/>
              </a:ext>
            </a:extLst>
          </p:cNvPr>
          <p:cNvSpPr>
            <a:spLocks noGrp="1"/>
          </p:cNvSpPr>
          <p:nvPr>
            <p:ph type="title"/>
          </p:nvPr>
        </p:nvSpPr>
        <p:spPr/>
        <p:txBody>
          <a:bodyPr/>
          <a:lstStyle/>
          <a:p>
            <a:r>
              <a:rPr lang="nl-NL" dirty="0"/>
              <a:t>Binair talstelsel: optellen</a:t>
            </a:r>
          </a:p>
        </p:txBody>
      </p:sp>
      <p:graphicFrame>
        <p:nvGraphicFramePr>
          <p:cNvPr id="8" name="Tijdelijke aanduiding voor inhoud 7">
            <a:extLst>
              <a:ext uri="{FF2B5EF4-FFF2-40B4-BE49-F238E27FC236}">
                <a16:creationId xmlns:a16="http://schemas.microsoft.com/office/drawing/2014/main" id="{27F12BF1-E358-B246-9C4F-24156131461A}"/>
              </a:ext>
            </a:extLst>
          </p:cNvPr>
          <p:cNvGraphicFramePr>
            <a:graphicFrameLocks noGrp="1"/>
          </p:cNvGraphicFramePr>
          <p:nvPr>
            <p:ph idx="1"/>
          </p:nvPr>
        </p:nvGraphicFramePr>
        <p:xfrm>
          <a:off x="1499346" y="1263039"/>
          <a:ext cx="4164108" cy="3048000"/>
        </p:xfrm>
        <a:graphic>
          <a:graphicData uri="http://schemas.openxmlformats.org/drawingml/2006/table">
            <a:tbl>
              <a:tblPr>
                <a:tableStyleId>{616DA210-FB5B-4158-B5E0-FEB733F419BA}</a:tableStyleId>
              </a:tblPr>
              <a:tblGrid>
                <a:gridCol w="1041027">
                  <a:extLst>
                    <a:ext uri="{9D8B030D-6E8A-4147-A177-3AD203B41FA5}">
                      <a16:colId xmlns:a16="http://schemas.microsoft.com/office/drawing/2014/main" val="3044966198"/>
                    </a:ext>
                  </a:extLst>
                </a:gridCol>
                <a:gridCol w="1041027">
                  <a:extLst>
                    <a:ext uri="{9D8B030D-6E8A-4147-A177-3AD203B41FA5}">
                      <a16:colId xmlns:a16="http://schemas.microsoft.com/office/drawing/2014/main" val="1666835337"/>
                    </a:ext>
                  </a:extLst>
                </a:gridCol>
                <a:gridCol w="1041027">
                  <a:extLst>
                    <a:ext uri="{9D8B030D-6E8A-4147-A177-3AD203B41FA5}">
                      <a16:colId xmlns:a16="http://schemas.microsoft.com/office/drawing/2014/main" val="1039869485"/>
                    </a:ext>
                  </a:extLst>
                </a:gridCol>
                <a:gridCol w="1041027">
                  <a:extLst>
                    <a:ext uri="{9D8B030D-6E8A-4147-A177-3AD203B41FA5}">
                      <a16:colId xmlns:a16="http://schemas.microsoft.com/office/drawing/2014/main" val="4187704183"/>
                    </a:ext>
                  </a:extLst>
                </a:gridCol>
              </a:tblGrid>
              <a:tr h="641024">
                <a:tc>
                  <a:txBody>
                    <a:bodyPr/>
                    <a:lstStyle/>
                    <a:p>
                      <a:pPr algn="ctr"/>
                      <a:r>
                        <a:rPr lang="nl-NL" sz="2400" dirty="0">
                          <a:solidFill>
                            <a:schemeClr val="bg2">
                              <a:lumMod val="75000"/>
                            </a:schemeClr>
                          </a:solidFill>
                        </a:rPr>
                        <a:t>1</a:t>
                      </a:r>
                      <a:endParaRPr lang="nl-NL" sz="4400" dirty="0"/>
                    </a:p>
                  </a:txBody>
                  <a:tcPr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nl-NL" sz="2800" dirty="0">
                          <a:solidFill>
                            <a:schemeClr val="bg2">
                              <a:lumMod val="75000"/>
                            </a:schemeClr>
                          </a:solidFill>
                        </a:rPr>
                        <a:t>1</a:t>
                      </a:r>
                    </a:p>
                  </a:txBody>
                  <a:tcPr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endParaRPr lang="nl-NL" sz="4400"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endParaRPr lang="nl-NL" sz="440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470509267"/>
                  </a:ext>
                </a:extLst>
              </a:tr>
              <a:tr h="641024">
                <a:tc>
                  <a:txBody>
                    <a:bodyPr/>
                    <a:lstStyle/>
                    <a:p>
                      <a:pPr algn="ctr"/>
                      <a:endParaRPr lang="nl-NL" sz="4400"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nl-NL" sz="4400" dirty="0"/>
                        <a:t>1</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nl-NL" sz="4400" dirty="0"/>
                        <a:t>1</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nl-NL" sz="4400" dirty="0"/>
                        <a:t>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834334900"/>
                  </a:ext>
                </a:extLst>
              </a:tr>
              <a:tr h="641024">
                <a:tc>
                  <a:txBody>
                    <a:bodyPr/>
                    <a:lstStyle/>
                    <a:p>
                      <a:pPr algn="ctr"/>
                      <a:endParaRPr lang="nl-NL" sz="4400"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nl-NL" sz="4400" dirty="0"/>
                        <a:t>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nl-NL" sz="4400" dirty="0"/>
                        <a:t>1</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nl-NL" sz="4400" dirty="0"/>
                        <a:t>1</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1212884"/>
                  </a:ext>
                </a:extLst>
              </a:tr>
              <a:tr h="641024">
                <a:tc>
                  <a:txBody>
                    <a:bodyPr/>
                    <a:lstStyle/>
                    <a:p>
                      <a:pPr algn="ctr"/>
                      <a:r>
                        <a:rPr lang="nl-NL" sz="4400" b="1" dirty="0"/>
                        <a:t>1</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nl-NL" sz="4400" b="1" dirty="0"/>
                        <a:t>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nl-NL" sz="4400" b="1" dirty="0"/>
                        <a:t>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nl-NL" sz="4400" b="1" dirty="0"/>
                        <a:t>1</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947355956"/>
                  </a:ext>
                </a:extLst>
              </a:tr>
            </a:tbl>
          </a:graphicData>
        </a:graphic>
      </p:graphicFrame>
      <p:sp>
        <p:nvSpPr>
          <p:cNvPr id="4" name="Tijdelijke aanduiding voor datum 3">
            <a:extLst>
              <a:ext uri="{FF2B5EF4-FFF2-40B4-BE49-F238E27FC236}">
                <a16:creationId xmlns:a16="http://schemas.microsoft.com/office/drawing/2014/main" id="{CFB27839-BA7B-8C47-BA30-F1B5994F86F7}"/>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68FD0DFF-FF82-2244-A618-5EC8ED60A67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9D97577-1863-1545-AC88-95BBE8275B2C}"/>
              </a:ext>
            </a:extLst>
          </p:cNvPr>
          <p:cNvSpPr>
            <a:spLocks noGrp="1"/>
          </p:cNvSpPr>
          <p:nvPr>
            <p:ph type="sldNum" sz="quarter" idx="12"/>
          </p:nvPr>
        </p:nvSpPr>
        <p:spPr/>
        <p:txBody>
          <a:bodyPr/>
          <a:lstStyle/>
          <a:p>
            <a:fld id="{0AAEF2E2-A082-486B-BCC1-A4B8E9CF05F7}" type="slidenum">
              <a:rPr lang="nl-NL" smtClean="0"/>
              <a:t>17</a:t>
            </a:fld>
            <a:endParaRPr lang="nl-NL"/>
          </a:p>
        </p:txBody>
      </p:sp>
      <p:sp>
        <p:nvSpPr>
          <p:cNvPr id="7" name="Tijdelijke aanduiding voor tekst 6">
            <a:extLst>
              <a:ext uri="{FF2B5EF4-FFF2-40B4-BE49-F238E27FC236}">
                <a16:creationId xmlns:a16="http://schemas.microsoft.com/office/drawing/2014/main" id="{80F8C5C0-C3A2-CB4F-8A0D-51B09BE0DE27}"/>
              </a:ext>
            </a:extLst>
          </p:cNvPr>
          <p:cNvSpPr>
            <a:spLocks noGrp="1"/>
          </p:cNvSpPr>
          <p:nvPr>
            <p:ph type="body" sz="quarter" idx="17"/>
          </p:nvPr>
        </p:nvSpPr>
        <p:spPr/>
        <p:txBody>
          <a:bodyPr/>
          <a:lstStyle/>
          <a:p>
            <a:r>
              <a:rPr lang="nl-NL" dirty="0"/>
              <a:t>UITLEG</a:t>
            </a:r>
          </a:p>
        </p:txBody>
      </p:sp>
      <p:sp>
        <p:nvSpPr>
          <p:cNvPr id="9" name="Rechthoek 8">
            <a:extLst>
              <a:ext uri="{FF2B5EF4-FFF2-40B4-BE49-F238E27FC236}">
                <a16:creationId xmlns:a16="http://schemas.microsoft.com/office/drawing/2014/main" id="{CDE13D06-A27A-4E45-BDA9-76BD91BFB051}"/>
              </a:ext>
            </a:extLst>
          </p:cNvPr>
          <p:cNvSpPr/>
          <p:nvPr/>
        </p:nvSpPr>
        <p:spPr>
          <a:xfrm>
            <a:off x="1034154" y="3118647"/>
            <a:ext cx="465192" cy="769441"/>
          </a:xfrm>
          <a:prstGeom prst="rect">
            <a:avLst/>
          </a:prstGeom>
        </p:spPr>
        <p:txBody>
          <a:bodyPr wrap="none">
            <a:spAutoFit/>
          </a:bodyPr>
          <a:lstStyle/>
          <a:p>
            <a:pPr algn="ctr"/>
            <a:r>
              <a:rPr lang="nl-NL" sz="4400" dirty="0"/>
              <a:t>+</a:t>
            </a:r>
          </a:p>
        </p:txBody>
      </p:sp>
      <p:sp>
        <p:nvSpPr>
          <p:cNvPr id="10" name="Tijdelijke aanduiding voor inhoud 2">
            <a:extLst>
              <a:ext uri="{FF2B5EF4-FFF2-40B4-BE49-F238E27FC236}">
                <a16:creationId xmlns:a16="http://schemas.microsoft.com/office/drawing/2014/main" id="{B8B2221A-B553-C34B-ADBA-7E3F70D4EA3B}"/>
              </a:ext>
            </a:extLst>
          </p:cNvPr>
          <p:cNvSpPr txBox="1">
            <a:spLocks/>
          </p:cNvSpPr>
          <p:nvPr/>
        </p:nvSpPr>
        <p:spPr>
          <a:xfrm>
            <a:off x="838200" y="4999913"/>
            <a:ext cx="10987216" cy="11770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2400" dirty="0"/>
              <a:t>Werk van rechts naar links.</a:t>
            </a:r>
          </a:p>
          <a:p>
            <a:pPr marL="0" indent="0">
              <a:buNone/>
            </a:pPr>
            <a:r>
              <a:rPr lang="nl-NL" sz="2400" dirty="0"/>
              <a:t>Als je </a:t>
            </a:r>
            <a:r>
              <a:rPr lang="nl-NL" sz="2400" b="1" dirty="0">
                <a:solidFill>
                  <a:srgbClr val="FF0000"/>
                </a:solidFill>
              </a:rPr>
              <a:t>2</a:t>
            </a:r>
            <a:r>
              <a:rPr lang="nl-NL" sz="2400" dirty="0"/>
              <a:t> of meer hebt in een kolom, ruil ze dan in voor 1 extra in de kolom links ervan</a:t>
            </a:r>
          </a:p>
        </p:txBody>
      </p:sp>
      <p:sp>
        <p:nvSpPr>
          <p:cNvPr id="3" name="Rechthoek 2">
            <a:extLst>
              <a:ext uri="{FF2B5EF4-FFF2-40B4-BE49-F238E27FC236}">
                <a16:creationId xmlns:a16="http://schemas.microsoft.com/office/drawing/2014/main" id="{2C510179-6081-064A-A52D-C58733713171}"/>
              </a:ext>
            </a:extLst>
          </p:cNvPr>
          <p:cNvSpPr/>
          <p:nvPr/>
        </p:nvSpPr>
        <p:spPr>
          <a:xfrm>
            <a:off x="5834166" y="2094022"/>
            <a:ext cx="2545890" cy="646331"/>
          </a:xfrm>
          <a:prstGeom prst="rect">
            <a:avLst/>
          </a:prstGeom>
        </p:spPr>
        <p:txBody>
          <a:bodyPr wrap="none">
            <a:spAutoFit/>
          </a:bodyPr>
          <a:lstStyle/>
          <a:p>
            <a:r>
              <a:rPr lang="nl-NL" sz="3600" dirty="0"/>
              <a:t>= 6 decimaal</a:t>
            </a:r>
          </a:p>
        </p:txBody>
      </p:sp>
      <p:sp>
        <p:nvSpPr>
          <p:cNvPr id="11" name="Rechthoek 10">
            <a:extLst>
              <a:ext uri="{FF2B5EF4-FFF2-40B4-BE49-F238E27FC236}">
                <a16:creationId xmlns:a16="http://schemas.microsoft.com/office/drawing/2014/main" id="{003DCF7D-AB3D-7F4C-BC60-F89C176B727B}"/>
              </a:ext>
            </a:extLst>
          </p:cNvPr>
          <p:cNvSpPr/>
          <p:nvPr/>
        </p:nvSpPr>
        <p:spPr>
          <a:xfrm>
            <a:off x="5834166" y="2827295"/>
            <a:ext cx="2545890" cy="646331"/>
          </a:xfrm>
          <a:prstGeom prst="rect">
            <a:avLst/>
          </a:prstGeom>
        </p:spPr>
        <p:txBody>
          <a:bodyPr wrap="none">
            <a:spAutoFit/>
          </a:bodyPr>
          <a:lstStyle/>
          <a:p>
            <a:r>
              <a:rPr lang="nl-NL" sz="3600" dirty="0"/>
              <a:t>= 3 decimaal</a:t>
            </a:r>
          </a:p>
        </p:txBody>
      </p:sp>
      <p:sp>
        <p:nvSpPr>
          <p:cNvPr id="12" name="Rechthoek 11">
            <a:extLst>
              <a:ext uri="{FF2B5EF4-FFF2-40B4-BE49-F238E27FC236}">
                <a16:creationId xmlns:a16="http://schemas.microsoft.com/office/drawing/2014/main" id="{19D47019-5BD0-3341-9499-4542373C992C}"/>
              </a:ext>
            </a:extLst>
          </p:cNvPr>
          <p:cNvSpPr/>
          <p:nvPr/>
        </p:nvSpPr>
        <p:spPr>
          <a:xfrm>
            <a:off x="5834166" y="3546967"/>
            <a:ext cx="2545890" cy="646331"/>
          </a:xfrm>
          <a:prstGeom prst="rect">
            <a:avLst/>
          </a:prstGeom>
        </p:spPr>
        <p:txBody>
          <a:bodyPr wrap="none">
            <a:spAutoFit/>
          </a:bodyPr>
          <a:lstStyle/>
          <a:p>
            <a:r>
              <a:rPr lang="nl-NL" sz="3600" dirty="0"/>
              <a:t>= 9 decimaal</a:t>
            </a:r>
          </a:p>
        </p:txBody>
      </p:sp>
    </p:spTree>
    <p:extLst>
      <p:ext uri="{BB962C8B-B14F-4D97-AF65-F5344CB8AC3E}">
        <p14:creationId xmlns:p14="http://schemas.microsoft.com/office/powerpoint/2010/main" val="4105163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Voorbeeld opgave binair</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p:txBody>
          <a:bodyPr>
            <a:normAutofit/>
          </a:bodyPr>
          <a:lstStyle/>
          <a:p>
            <a:pPr marL="514350" indent="-514350">
              <a:buFont typeface="+mj-lt"/>
              <a:buAutoNum type="alphaLcParenR"/>
            </a:pPr>
            <a:r>
              <a:rPr lang="nl-NL" dirty="0"/>
              <a:t>01010101 BIN = . .  DEC</a:t>
            </a:r>
          </a:p>
          <a:p>
            <a:pPr marL="971550" lvl="1" indent="-430213">
              <a:buNone/>
            </a:pPr>
            <a:r>
              <a:rPr lang="nl-NL" sz="2800" dirty="0"/>
              <a:t>01010101 BIN = 0x128 + 1x64 + 0x32 + 1x16 + 0x8 +1x4 + 0x2 + 1x1 = 85 DEC</a:t>
            </a:r>
          </a:p>
          <a:p>
            <a:pPr marL="971550" lvl="1" indent="-430213">
              <a:buNone/>
            </a:pPr>
            <a:endParaRPr lang="nl-NL" sz="2800" dirty="0"/>
          </a:p>
          <a:p>
            <a:pPr marL="514350" indent="-514350">
              <a:buFont typeface="+mj-lt"/>
              <a:buAutoNum type="alphaLcParenR"/>
            </a:pPr>
            <a:r>
              <a:rPr lang="nl-NL" dirty="0"/>
              <a:t>200 DEC = . . . . . . . . BIN</a:t>
            </a:r>
          </a:p>
          <a:p>
            <a:pPr marL="971550" lvl="1" indent="-430213">
              <a:buNone/>
            </a:pPr>
            <a:r>
              <a:rPr lang="nl-NL" sz="2800" dirty="0"/>
              <a:t>200 – 128 = 72</a:t>
            </a:r>
          </a:p>
          <a:p>
            <a:pPr marL="971550" lvl="1" indent="-430213">
              <a:buNone/>
            </a:pPr>
            <a:r>
              <a:rPr lang="nl-NL" sz="2800" dirty="0"/>
              <a:t>72 – 64 = 8</a:t>
            </a:r>
          </a:p>
          <a:p>
            <a:pPr marL="971550" lvl="1" indent="-430213">
              <a:buNone/>
            </a:pPr>
            <a:r>
              <a:rPr lang="nl-NL" sz="2800" dirty="0"/>
              <a:t>8 – 8 = 0</a:t>
            </a:r>
          </a:p>
          <a:p>
            <a:pPr marL="971550" lvl="1" indent="-430213">
              <a:buNone/>
            </a:pPr>
            <a:r>
              <a:rPr lang="nl-NL" sz="2800" dirty="0"/>
              <a:t>200 DEC = 1x128 + 1x64 + 0x32 + 0x16 +1x8 +0x4 + 0x2 + 0x1 =</a:t>
            </a:r>
          </a:p>
          <a:p>
            <a:pPr marL="971550" lvl="1" indent="-430213">
              <a:buNone/>
            </a:pPr>
            <a:r>
              <a:rPr lang="nl-NL" sz="2800" dirty="0"/>
              <a:t>11001000 BIN</a:t>
            </a:r>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18</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OPAGAVEN</a:t>
            </a:r>
          </a:p>
        </p:txBody>
      </p:sp>
    </p:spTree>
    <p:extLst>
      <p:ext uri="{BB962C8B-B14F-4D97-AF65-F5344CB8AC3E}">
        <p14:creationId xmlns:p14="http://schemas.microsoft.com/office/powerpoint/2010/main" val="494010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Oefenopgaven binair</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p:txBody>
          <a:bodyPr>
            <a:normAutofit/>
          </a:bodyPr>
          <a:lstStyle/>
          <a:p>
            <a:pPr marL="514350" indent="-514350">
              <a:buFont typeface="+mj-lt"/>
              <a:buAutoNum type="alphaLcParenR"/>
            </a:pPr>
            <a:r>
              <a:rPr lang="nl-NL" dirty="0"/>
              <a:t>00001111 BIN. .  DEC</a:t>
            </a:r>
          </a:p>
          <a:p>
            <a:pPr marL="971550" lvl="1" indent="-430213">
              <a:buNone/>
            </a:pPr>
            <a:r>
              <a:rPr lang="nl-NL" sz="1800" dirty="0"/>
              <a:t>Kom je er niet uit? Probeer dan eerst:</a:t>
            </a:r>
          </a:p>
          <a:p>
            <a:pPr marL="971550" lvl="1" indent="-430213">
              <a:buFont typeface="+mj-lt"/>
              <a:buAutoNum type="arabicPeriod"/>
            </a:pPr>
            <a:r>
              <a:rPr lang="nl-NL" sz="1800" dirty="0"/>
              <a:t>00000010 BIN = . . </a:t>
            </a:r>
            <a:r>
              <a:rPr lang="nl-NL" sz="1800"/>
              <a:t>. DEC </a:t>
            </a:r>
            <a:endParaRPr lang="nl-NL" sz="1800" dirty="0"/>
          </a:p>
          <a:p>
            <a:pPr marL="971550" lvl="1" indent="-430213">
              <a:buFont typeface="+mj-lt"/>
              <a:buAutoNum type="arabicPeriod"/>
            </a:pPr>
            <a:r>
              <a:rPr lang="nl-NL" sz="1800" dirty="0"/>
              <a:t>00000001 BIN = . . . DEC</a:t>
            </a:r>
          </a:p>
          <a:p>
            <a:pPr marL="971550" lvl="1" indent="-430213">
              <a:buFont typeface="+mj-lt"/>
              <a:buAutoNum type="arabicPeriod"/>
            </a:pPr>
            <a:r>
              <a:rPr lang="nl-NL" sz="1800" dirty="0"/>
              <a:t>00000011 BIN = . . . DEC </a:t>
            </a:r>
          </a:p>
          <a:p>
            <a:pPr marL="514350" indent="-514350">
              <a:buFont typeface="+mj-lt"/>
              <a:buAutoNum type="alphaLcParenR"/>
            </a:pPr>
            <a:r>
              <a:rPr lang="nl-NL" dirty="0"/>
              <a:t>10000000 BIN =. .  DEC</a:t>
            </a:r>
          </a:p>
          <a:p>
            <a:pPr marL="514350" indent="-514350">
              <a:buFont typeface="+mj-lt"/>
              <a:buAutoNum type="alphaLcParenR"/>
            </a:pPr>
            <a:r>
              <a:rPr lang="nl-NL" dirty="0"/>
              <a:t>01001110 BIN = . .  DEC</a:t>
            </a:r>
          </a:p>
          <a:p>
            <a:pPr marL="514350" indent="-514350">
              <a:buFont typeface="+mj-lt"/>
              <a:buAutoNum type="alphaLcParenR"/>
            </a:pPr>
            <a:r>
              <a:rPr lang="nl-NL" dirty="0"/>
              <a:t>255 DEC = . . . . . . . . BIN</a:t>
            </a:r>
          </a:p>
          <a:p>
            <a:pPr marL="514350" indent="-514350">
              <a:buFont typeface="+mj-lt"/>
              <a:buAutoNum type="alphaLcParenR"/>
            </a:pPr>
            <a:r>
              <a:rPr lang="nl-NL" dirty="0"/>
              <a:t>100 DEC = . . . . . . . . BIN</a:t>
            </a:r>
          </a:p>
          <a:p>
            <a:pPr marL="971550" lvl="1" indent="-430213">
              <a:buNone/>
            </a:pPr>
            <a:r>
              <a:rPr lang="nl-NL" sz="1900" dirty="0"/>
              <a:t>Kom je er niet uit? Denk dan terug aan de les met de plakkertjes:</a:t>
            </a:r>
          </a:p>
          <a:p>
            <a:pPr marL="971550" lvl="1" indent="-430213">
              <a:buNone/>
            </a:pPr>
            <a:r>
              <a:rPr lang="nl-NL" sz="1900" dirty="0"/>
              <a:t>Hoeveel keer 128, 64, 32, 16, 8, 4, 2 en 1 heb je nodig?</a:t>
            </a:r>
          </a:p>
          <a:p>
            <a:pPr marL="971550" lvl="1" indent="-430213">
              <a:buNone/>
            </a:pPr>
            <a:r>
              <a:rPr lang="nl-NL" sz="1900" dirty="0"/>
              <a:t>Antwoord: 100 DEC = 0x128 + 1x64 …… = 01 . . . . . . BIN</a:t>
            </a:r>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19</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OPAGAVEN</a:t>
            </a:r>
          </a:p>
        </p:txBody>
      </p:sp>
    </p:spTree>
    <p:extLst>
      <p:ext uri="{BB962C8B-B14F-4D97-AF65-F5344CB8AC3E}">
        <p14:creationId xmlns:p14="http://schemas.microsoft.com/office/powerpoint/2010/main" val="889125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3A6472-B7C9-50E2-5127-07E7452046EB}"/>
              </a:ext>
            </a:extLst>
          </p:cNvPr>
          <p:cNvSpPr>
            <a:spLocks noGrp="1"/>
          </p:cNvSpPr>
          <p:nvPr>
            <p:ph type="title"/>
          </p:nvPr>
        </p:nvSpPr>
        <p:spPr/>
        <p:txBody>
          <a:bodyPr/>
          <a:lstStyle/>
          <a:p>
            <a:r>
              <a:rPr lang="nl-NL" dirty="0"/>
              <a:t>Inhoudsopgave</a:t>
            </a:r>
          </a:p>
        </p:txBody>
      </p:sp>
      <p:sp>
        <p:nvSpPr>
          <p:cNvPr id="3" name="Tijdelijke aanduiding voor inhoud 2">
            <a:extLst>
              <a:ext uri="{FF2B5EF4-FFF2-40B4-BE49-F238E27FC236}">
                <a16:creationId xmlns:a16="http://schemas.microsoft.com/office/drawing/2014/main" id="{AF209DBB-A636-E5E2-B6EE-F3B79AF5B9D2}"/>
              </a:ext>
            </a:extLst>
          </p:cNvPr>
          <p:cNvSpPr>
            <a:spLocks noGrp="1"/>
          </p:cNvSpPr>
          <p:nvPr>
            <p:ph idx="1"/>
          </p:nvPr>
        </p:nvSpPr>
        <p:spPr/>
        <p:txBody>
          <a:bodyPr/>
          <a:lstStyle/>
          <a:p>
            <a:pPr marL="514350" indent="-514350">
              <a:buFont typeface="+mj-lt"/>
              <a:buAutoNum type="arabicPeriod"/>
            </a:pPr>
            <a:r>
              <a:rPr lang="nl-NL" dirty="0"/>
              <a:t>Bit + Getallenstelsels</a:t>
            </a:r>
          </a:p>
          <a:p>
            <a:pPr marL="514350" indent="-514350">
              <a:buFont typeface="+mj-lt"/>
              <a:buAutoNum type="arabicPeriod"/>
            </a:pPr>
            <a:r>
              <a:rPr lang="nl-NL" dirty="0"/>
              <a:t>Rekenen in andere getallenstelsels + Tekst</a:t>
            </a:r>
          </a:p>
          <a:p>
            <a:pPr marL="514350" indent="-514350">
              <a:buFont typeface="+mj-lt"/>
              <a:buAutoNum type="arabicPeriod"/>
            </a:pPr>
            <a:r>
              <a:rPr lang="nl-NL" dirty="0"/>
              <a:t>Kleuren &amp; Plaatjes</a:t>
            </a:r>
          </a:p>
          <a:p>
            <a:pPr marL="514350" indent="-514350">
              <a:buFont typeface="+mj-lt"/>
              <a:buAutoNum type="arabicPeriod"/>
            </a:pPr>
            <a:r>
              <a:rPr lang="nl-NL" dirty="0"/>
              <a:t>Geluid &amp; Video</a:t>
            </a:r>
          </a:p>
          <a:p>
            <a:pPr marL="514350" indent="-514350">
              <a:buFont typeface="+mj-lt"/>
              <a:buAutoNum type="arabicPeriod"/>
            </a:pPr>
            <a:r>
              <a:rPr lang="nl-NL" dirty="0"/>
              <a:t>Compressie + Bestanden</a:t>
            </a:r>
          </a:p>
          <a:p>
            <a:pPr marL="514350" indent="-514350">
              <a:buFont typeface="+mj-lt"/>
              <a:buAutoNum type="arabicPeriod"/>
            </a:pPr>
            <a:endParaRPr lang="nl-NL" dirty="0"/>
          </a:p>
          <a:p>
            <a:pPr marL="0" indent="0">
              <a:buNone/>
            </a:pPr>
            <a:r>
              <a:rPr lang="nl-NL" dirty="0"/>
              <a:t>Er kunnen nog onderwerpen schuiven tussen de </a:t>
            </a:r>
            <a:r>
              <a:rPr lang="nl-NL" dirty="0" err="1"/>
              <a:t>college’s</a:t>
            </a:r>
            <a:r>
              <a:rPr lang="nl-NL" dirty="0"/>
              <a:t>, </a:t>
            </a:r>
          </a:p>
          <a:p>
            <a:pPr marL="0" indent="0">
              <a:buNone/>
            </a:pPr>
            <a:r>
              <a:rPr lang="nl-NL" dirty="0"/>
              <a:t>afhankelijk van hoe ver we komen.</a:t>
            </a:r>
          </a:p>
        </p:txBody>
      </p:sp>
      <p:sp>
        <p:nvSpPr>
          <p:cNvPr id="4" name="Tijdelijke aanduiding voor datum 3">
            <a:extLst>
              <a:ext uri="{FF2B5EF4-FFF2-40B4-BE49-F238E27FC236}">
                <a16:creationId xmlns:a16="http://schemas.microsoft.com/office/drawing/2014/main" id="{AAC83925-D8D1-28CB-0D76-4682D4A8FE2A}"/>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34875D8C-D039-9F47-5CE4-7D1DEC1338C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232768F-3336-1A84-98BA-7DC240BE11DA}"/>
              </a:ext>
            </a:extLst>
          </p:cNvPr>
          <p:cNvSpPr>
            <a:spLocks noGrp="1"/>
          </p:cNvSpPr>
          <p:nvPr>
            <p:ph type="sldNum" sz="quarter" idx="12"/>
          </p:nvPr>
        </p:nvSpPr>
        <p:spPr/>
        <p:txBody>
          <a:bodyPr/>
          <a:lstStyle/>
          <a:p>
            <a:fld id="{0AAEF2E2-A082-486B-BCC1-A4B8E9CF05F7}" type="slidenum">
              <a:rPr lang="nl-NL" smtClean="0"/>
              <a:t>2</a:t>
            </a:fld>
            <a:endParaRPr lang="nl-NL"/>
          </a:p>
        </p:txBody>
      </p:sp>
      <p:sp>
        <p:nvSpPr>
          <p:cNvPr id="7" name="Tijdelijke aanduiding voor tekst 6">
            <a:extLst>
              <a:ext uri="{FF2B5EF4-FFF2-40B4-BE49-F238E27FC236}">
                <a16:creationId xmlns:a16="http://schemas.microsoft.com/office/drawing/2014/main" id="{B0362A54-1CDA-26D0-4670-48D9BB51ED2C}"/>
              </a:ext>
            </a:extLst>
          </p:cNvPr>
          <p:cNvSpPr>
            <a:spLocks noGrp="1"/>
          </p:cNvSpPr>
          <p:nvPr>
            <p:ph type="body" sz="quarter" idx="17"/>
          </p:nvPr>
        </p:nvSpPr>
        <p:spPr/>
        <p:txBody>
          <a:bodyPr/>
          <a:lstStyle/>
          <a:p>
            <a:endParaRPr lang="nl-NL"/>
          </a:p>
        </p:txBody>
      </p:sp>
    </p:spTree>
    <p:extLst>
      <p:ext uri="{BB962C8B-B14F-4D97-AF65-F5344CB8AC3E}">
        <p14:creationId xmlns:p14="http://schemas.microsoft.com/office/powerpoint/2010/main" val="1142695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Oefenopgaven binair (antwoorden)</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p:txBody>
          <a:bodyPr>
            <a:normAutofit/>
          </a:bodyPr>
          <a:lstStyle/>
          <a:p>
            <a:pPr marL="514350" indent="-514350">
              <a:buFont typeface="+mj-lt"/>
              <a:buAutoNum type="alphaLcParenR"/>
            </a:pPr>
            <a:r>
              <a:rPr lang="nl-NL" dirty="0"/>
              <a:t>00001111 BIN =</a:t>
            </a:r>
            <a:r>
              <a:rPr lang="nl-NL" dirty="0">
                <a:solidFill>
                  <a:srgbClr val="FF0000"/>
                </a:solidFill>
              </a:rPr>
              <a:t>15</a:t>
            </a:r>
            <a:r>
              <a:rPr lang="nl-NL" dirty="0"/>
              <a:t>  DEC</a:t>
            </a:r>
          </a:p>
          <a:p>
            <a:pPr marL="971550" lvl="1" indent="-430213">
              <a:buNone/>
            </a:pPr>
            <a:r>
              <a:rPr lang="nl-NL" sz="1800" dirty="0"/>
              <a:t>Kom je er niet uit? Probeer dan eerst:</a:t>
            </a:r>
          </a:p>
          <a:p>
            <a:pPr marL="971550" lvl="1" indent="-430213">
              <a:buFont typeface="+mj-lt"/>
              <a:buAutoNum type="arabicPeriod"/>
            </a:pPr>
            <a:r>
              <a:rPr lang="nl-NL" sz="1800" dirty="0"/>
              <a:t>00000010 BIN = </a:t>
            </a:r>
            <a:r>
              <a:rPr lang="nl-NL" sz="1800" dirty="0">
                <a:solidFill>
                  <a:srgbClr val="FF0000"/>
                </a:solidFill>
              </a:rPr>
              <a:t>2</a:t>
            </a:r>
            <a:r>
              <a:rPr lang="nl-NL" sz="1800" dirty="0"/>
              <a:t> DEC </a:t>
            </a:r>
          </a:p>
          <a:p>
            <a:pPr marL="971550" lvl="1" indent="-430213">
              <a:buFont typeface="+mj-lt"/>
              <a:buAutoNum type="arabicPeriod"/>
            </a:pPr>
            <a:r>
              <a:rPr lang="nl-NL" sz="1800" dirty="0"/>
              <a:t>00000001 BIN = </a:t>
            </a:r>
            <a:r>
              <a:rPr lang="nl-NL" sz="1800" dirty="0">
                <a:solidFill>
                  <a:srgbClr val="FF0000"/>
                </a:solidFill>
              </a:rPr>
              <a:t>1</a:t>
            </a:r>
            <a:r>
              <a:rPr lang="nl-NL" sz="1800" dirty="0"/>
              <a:t> DEC</a:t>
            </a:r>
          </a:p>
          <a:p>
            <a:pPr marL="971550" lvl="1" indent="-430213">
              <a:buFont typeface="+mj-lt"/>
              <a:buAutoNum type="arabicPeriod"/>
            </a:pPr>
            <a:r>
              <a:rPr lang="nl-NL" sz="1800" dirty="0"/>
              <a:t>00000011 BIN = </a:t>
            </a:r>
            <a:r>
              <a:rPr lang="nl-NL" sz="1800" dirty="0">
                <a:solidFill>
                  <a:srgbClr val="FF0000"/>
                </a:solidFill>
              </a:rPr>
              <a:t>3</a:t>
            </a:r>
            <a:r>
              <a:rPr lang="nl-NL" sz="1800" dirty="0"/>
              <a:t> DEC </a:t>
            </a:r>
          </a:p>
          <a:p>
            <a:pPr marL="514350" indent="-514350">
              <a:buFont typeface="+mj-lt"/>
              <a:buAutoNum type="alphaLcParenR"/>
            </a:pPr>
            <a:r>
              <a:rPr lang="nl-NL" dirty="0"/>
              <a:t>10000000 BIN =</a:t>
            </a:r>
            <a:r>
              <a:rPr lang="nl-NL" dirty="0">
                <a:solidFill>
                  <a:srgbClr val="FF0000"/>
                </a:solidFill>
              </a:rPr>
              <a:t>128</a:t>
            </a:r>
            <a:r>
              <a:rPr lang="nl-NL" dirty="0"/>
              <a:t>  DEC</a:t>
            </a:r>
          </a:p>
          <a:p>
            <a:pPr marL="514350" indent="-514350">
              <a:buFont typeface="+mj-lt"/>
              <a:buAutoNum type="alphaLcParenR"/>
            </a:pPr>
            <a:r>
              <a:rPr lang="nl-NL" dirty="0"/>
              <a:t>01001110 BIN = </a:t>
            </a:r>
            <a:r>
              <a:rPr lang="nl-NL" dirty="0">
                <a:solidFill>
                  <a:srgbClr val="FF0000"/>
                </a:solidFill>
              </a:rPr>
              <a:t>78</a:t>
            </a:r>
            <a:r>
              <a:rPr lang="nl-NL" dirty="0"/>
              <a:t> DEC</a:t>
            </a:r>
          </a:p>
          <a:p>
            <a:pPr marL="514350" indent="-514350">
              <a:buFont typeface="+mj-lt"/>
              <a:buAutoNum type="alphaLcParenR"/>
            </a:pPr>
            <a:r>
              <a:rPr lang="nl-NL" dirty="0"/>
              <a:t>255 DEC = </a:t>
            </a:r>
            <a:r>
              <a:rPr lang="nl-NL" dirty="0">
                <a:solidFill>
                  <a:srgbClr val="FF0000"/>
                </a:solidFill>
              </a:rPr>
              <a:t>11111111</a:t>
            </a:r>
            <a:r>
              <a:rPr lang="nl-NL" dirty="0"/>
              <a:t> BIN</a:t>
            </a:r>
          </a:p>
          <a:p>
            <a:pPr marL="514350" indent="-514350">
              <a:buFont typeface="+mj-lt"/>
              <a:buAutoNum type="alphaLcParenR"/>
            </a:pPr>
            <a:r>
              <a:rPr lang="nl-NL" dirty="0"/>
              <a:t>100 DEC = </a:t>
            </a:r>
            <a:r>
              <a:rPr lang="nl-NL" dirty="0">
                <a:solidFill>
                  <a:srgbClr val="FF0000"/>
                </a:solidFill>
              </a:rPr>
              <a:t>01100100</a:t>
            </a:r>
            <a:r>
              <a:rPr lang="nl-NL" dirty="0"/>
              <a:t> BIN</a:t>
            </a:r>
          </a:p>
          <a:p>
            <a:pPr marL="971550" lvl="1" indent="-430213">
              <a:buNone/>
            </a:pPr>
            <a:r>
              <a:rPr lang="nl-NL" sz="1900" dirty="0"/>
              <a:t>Kom je er niet uit? Denk dan terug aan de les met de plakkertjes:</a:t>
            </a:r>
          </a:p>
          <a:p>
            <a:pPr marL="971550" lvl="1" indent="-430213">
              <a:buNone/>
            </a:pPr>
            <a:r>
              <a:rPr lang="nl-NL" sz="1900" dirty="0"/>
              <a:t>Hoeveel keer 128, 64, 32, 16, 8, 4, 2 en 1 heb je nodig?</a:t>
            </a:r>
          </a:p>
          <a:p>
            <a:pPr marL="971550" lvl="1" indent="-430213">
              <a:buNone/>
            </a:pPr>
            <a:r>
              <a:rPr lang="nl-NL" sz="1900" dirty="0"/>
              <a:t>Antwoord: 100 DEC = 0x128 + 1x64 …… = 01 . . . . . . BIN</a:t>
            </a:r>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20</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OPAGAVEN</a:t>
            </a:r>
          </a:p>
        </p:txBody>
      </p:sp>
    </p:spTree>
    <p:extLst>
      <p:ext uri="{BB962C8B-B14F-4D97-AF65-F5344CB8AC3E}">
        <p14:creationId xmlns:p14="http://schemas.microsoft.com/office/powerpoint/2010/main" val="154334040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Afbeelding met buiten, mensen, teken, groep&#10;&#10;Automatisch gegenereerde beschrijving">
            <a:extLst>
              <a:ext uri="{FF2B5EF4-FFF2-40B4-BE49-F238E27FC236}">
                <a16:creationId xmlns:a16="http://schemas.microsoft.com/office/drawing/2014/main" id="{BAD24055-03FF-D34C-BA08-60D6789D57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00" y="0"/>
            <a:ext cx="11417300" cy="6858000"/>
          </a:xfrm>
          <a:prstGeom prst="rect">
            <a:avLst/>
          </a:prstGeom>
        </p:spPr>
      </p:pic>
      <p:sp>
        <p:nvSpPr>
          <p:cNvPr id="2" name="Titel 1">
            <a:extLst>
              <a:ext uri="{FF2B5EF4-FFF2-40B4-BE49-F238E27FC236}">
                <a16:creationId xmlns:a16="http://schemas.microsoft.com/office/drawing/2014/main" id="{3986A200-7ED1-8A44-B521-58EF6A4DEC95}"/>
              </a:ext>
            </a:extLst>
          </p:cNvPr>
          <p:cNvSpPr>
            <a:spLocks noGrp="1"/>
          </p:cNvSpPr>
          <p:nvPr>
            <p:ph type="ctrTitle"/>
          </p:nvPr>
        </p:nvSpPr>
        <p:spPr/>
        <p:txBody>
          <a:bodyPr/>
          <a:lstStyle/>
          <a:p>
            <a:r>
              <a:rPr lang="nl-NL" dirty="0"/>
              <a:t>Hexadecimale getallen</a:t>
            </a:r>
          </a:p>
        </p:txBody>
      </p:sp>
      <p:sp>
        <p:nvSpPr>
          <p:cNvPr id="3" name="Ondertitel 2">
            <a:extLst>
              <a:ext uri="{FF2B5EF4-FFF2-40B4-BE49-F238E27FC236}">
                <a16:creationId xmlns:a16="http://schemas.microsoft.com/office/drawing/2014/main" id="{8A6565C8-BD03-254C-BF18-04BDB0B0A39D}"/>
              </a:ext>
            </a:extLst>
          </p:cNvPr>
          <p:cNvSpPr>
            <a:spLocks noGrp="1"/>
          </p:cNvSpPr>
          <p:nvPr>
            <p:ph type="subTitle" idx="1"/>
          </p:nvPr>
        </p:nvSpPr>
        <p:spPr/>
        <p:txBody>
          <a:bodyPr/>
          <a:lstStyle/>
          <a:p>
            <a:r>
              <a:rPr lang="nl-NL" dirty="0"/>
              <a:t>Lesmateriaal: bolletje 3 uit Informatica Actief module Informatie</a:t>
            </a:r>
          </a:p>
        </p:txBody>
      </p:sp>
      <p:sp>
        <p:nvSpPr>
          <p:cNvPr id="4" name="Tijdelijke aanduiding voor datum 3">
            <a:extLst>
              <a:ext uri="{FF2B5EF4-FFF2-40B4-BE49-F238E27FC236}">
                <a16:creationId xmlns:a16="http://schemas.microsoft.com/office/drawing/2014/main" id="{83835620-ECE1-1140-A826-BAF15676DC40}"/>
              </a:ext>
            </a:extLst>
          </p:cNvPr>
          <p:cNvSpPr>
            <a:spLocks noGrp="1"/>
          </p:cNvSpPr>
          <p:nvPr>
            <p:ph type="dt" sz="half" idx="14"/>
          </p:nvPr>
        </p:nvSpPr>
        <p:spPr/>
        <p:txBody>
          <a:bodyPr/>
          <a:lstStyle/>
          <a:p>
            <a:fld id="{F31B2828-63CC-49D2-AE22-B840BA77F576}" type="datetime1">
              <a:rPr lang="nl-NL" smtClean="0"/>
              <a:t>08-12-2022</a:t>
            </a:fld>
            <a:endParaRPr lang="nl-NL" dirty="0"/>
          </a:p>
        </p:txBody>
      </p:sp>
      <p:sp>
        <p:nvSpPr>
          <p:cNvPr id="5" name="Tijdelijke aanduiding voor voettekst 4">
            <a:extLst>
              <a:ext uri="{FF2B5EF4-FFF2-40B4-BE49-F238E27FC236}">
                <a16:creationId xmlns:a16="http://schemas.microsoft.com/office/drawing/2014/main" id="{D8E66092-9509-504A-881A-2678752654DD}"/>
              </a:ext>
            </a:extLst>
          </p:cNvPr>
          <p:cNvSpPr>
            <a:spLocks noGrp="1"/>
          </p:cNvSpPr>
          <p:nvPr>
            <p:ph type="ftr" sz="quarter" idx="15"/>
          </p:nvPr>
        </p:nvSpPr>
        <p:spPr/>
        <p:txBody>
          <a:bodyPr/>
          <a:lstStyle/>
          <a:p>
            <a:endParaRPr lang="nl-NL" dirty="0"/>
          </a:p>
        </p:txBody>
      </p:sp>
      <p:sp>
        <p:nvSpPr>
          <p:cNvPr id="6" name="Tijdelijke aanduiding voor dianummer 5">
            <a:extLst>
              <a:ext uri="{FF2B5EF4-FFF2-40B4-BE49-F238E27FC236}">
                <a16:creationId xmlns:a16="http://schemas.microsoft.com/office/drawing/2014/main" id="{A7612CA9-7372-C641-B652-48EB97BE0234}"/>
              </a:ext>
            </a:extLst>
          </p:cNvPr>
          <p:cNvSpPr>
            <a:spLocks noGrp="1"/>
          </p:cNvSpPr>
          <p:nvPr>
            <p:ph type="sldNum" sz="quarter" idx="16"/>
          </p:nvPr>
        </p:nvSpPr>
        <p:spPr/>
        <p:txBody>
          <a:bodyPr/>
          <a:lstStyle/>
          <a:p>
            <a:fld id="{0AAEF2E2-A082-486B-BCC1-A4B8E9CF05F7}" type="slidenum">
              <a:rPr lang="nl-NL" smtClean="0"/>
              <a:t>21</a:t>
            </a:fld>
            <a:endParaRPr lang="nl-NL"/>
          </a:p>
        </p:txBody>
      </p:sp>
      <p:sp>
        <p:nvSpPr>
          <p:cNvPr id="7" name="Tijdelijke aanduiding voor tekst 6">
            <a:extLst>
              <a:ext uri="{FF2B5EF4-FFF2-40B4-BE49-F238E27FC236}">
                <a16:creationId xmlns:a16="http://schemas.microsoft.com/office/drawing/2014/main" id="{35D639A7-1589-D641-AF58-F202047F31C3}"/>
              </a:ext>
            </a:extLst>
          </p:cNvPr>
          <p:cNvSpPr>
            <a:spLocks noGrp="1"/>
          </p:cNvSpPr>
          <p:nvPr>
            <p:ph type="body" sz="quarter" idx="17"/>
          </p:nvPr>
        </p:nvSpPr>
        <p:spPr/>
        <p:txBody>
          <a:bodyPr/>
          <a:lstStyle/>
          <a:p>
            <a:endParaRPr lang="nl-NL"/>
          </a:p>
        </p:txBody>
      </p:sp>
    </p:spTree>
    <p:extLst>
      <p:ext uri="{BB962C8B-B14F-4D97-AF65-F5344CB8AC3E}">
        <p14:creationId xmlns:p14="http://schemas.microsoft.com/office/powerpoint/2010/main" val="2813136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8BA029-3DA7-E044-A6BC-980B3E63B07F}"/>
              </a:ext>
            </a:extLst>
          </p:cNvPr>
          <p:cNvSpPr>
            <a:spLocks noGrp="1"/>
          </p:cNvSpPr>
          <p:nvPr>
            <p:ph type="title"/>
          </p:nvPr>
        </p:nvSpPr>
        <p:spPr>
          <a:xfrm>
            <a:off x="838200" y="288734"/>
            <a:ext cx="10515600" cy="784602"/>
          </a:xfrm>
        </p:spPr>
        <p:txBody>
          <a:bodyPr>
            <a:normAutofit fontScale="90000"/>
          </a:bodyPr>
          <a:lstStyle/>
          <a:p>
            <a:r>
              <a:rPr lang="nl-NL" dirty="0"/>
              <a:t>Hexadecimaal talstelsel: rekenen met 16-tallen</a:t>
            </a:r>
          </a:p>
        </p:txBody>
      </p:sp>
      <p:sp>
        <p:nvSpPr>
          <p:cNvPr id="4" name="Tijdelijke aanduiding voor datum 3">
            <a:extLst>
              <a:ext uri="{FF2B5EF4-FFF2-40B4-BE49-F238E27FC236}">
                <a16:creationId xmlns:a16="http://schemas.microsoft.com/office/drawing/2014/main" id="{C596D4ED-DFBB-DD45-90A9-5AC27C67FA57}"/>
              </a:ext>
            </a:extLst>
          </p:cNvPr>
          <p:cNvSpPr>
            <a:spLocks noGrp="1"/>
          </p:cNvSpPr>
          <p:nvPr>
            <p:ph type="dt" sz="half" idx="10"/>
          </p:nvPr>
        </p:nvSpPr>
        <p:spPr/>
        <p:txBody>
          <a:bodyPr/>
          <a:lstStyle/>
          <a:p>
            <a:fld id="{8A2B1B6E-020F-4C7F-82FA-49ECBF11F84B}" type="datetime1">
              <a:rPr lang="nl-NL" smtClean="0"/>
              <a:t>08-12-2022</a:t>
            </a:fld>
            <a:endParaRPr lang="nl-NL" dirty="0"/>
          </a:p>
        </p:txBody>
      </p:sp>
      <p:sp>
        <p:nvSpPr>
          <p:cNvPr id="5" name="Tijdelijke aanduiding voor voettekst 4">
            <a:extLst>
              <a:ext uri="{FF2B5EF4-FFF2-40B4-BE49-F238E27FC236}">
                <a16:creationId xmlns:a16="http://schemas.microsoft.com/office/drawing/2014/main" id="{A975F602-CBB7-EB41-92E3-C7EEB61E8BE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09C56DE-287A-B24B-9E81-EAA4294AF00A}"/>
              </a:ext>
            </a:extLst>
          </p:cNvPr>
          <p:cNvSpPr>
            <a:spLocks noGrp="1"/>
          </p:cNvSpPr>
          <p:nvPr>
            <p:ph type="sldNum" sz="quarter" idx="12"/>
          </p:nvPr>
        </p:nvSpPr>
        <p:spPr/>
        <p:txBody>
          <a:bodyPr/>
          <a:lstStyle/>
          <a:p>
            <a:fld id="{0AAEF2E2-A082-486B-BCC1-A4B8E9CF05F7}" type="slidenum">
              <a:rPr lang="nl-NL" smtClean="0"/>
              <a:t>22</a:t>
            </a:fld>
            <a:endParaRPr lang="nl-NL"/>
          </a:p>
        </p:txBody>
      </p:sp>
      <p:sp>
        <p:nvSpPr>
          <p:cNvPr id="7" name="Tijdelijke aanduiding voor tekst 6">
            <a:extLst>
              <a:ext uri="{FF2B5EF4-FFF2-40B4-BE49-F238E27FC236}">
                <a16:creationId xmlns:a16="http://schemas.microsoft.com/office/drawing/2014/main" id="{18E3C66A-B761-DC46-8A7E-62C9E7873099}"/>
              </a:ext>
            </a:extLst>
          </p:cNvPr>
          <p:cNvSpPr>
            <a:spLocks noGrp="1"/>
          </p:cNvSpPr>
          <p:nvPr>
            <p:ph type="body" sz="quarter" idx="17"/>
          </p:nvPr>
        </p:nvSpPr>
        <p:spPr>
          <a:xfrm rot="16200000">
            <a:off x="-2669382" y="2679007"/>
            <a:ext cx="6176963" cy="838200"/>
          </a:xfrm>
        </p:spPr>
        <p:txBody>
          <a:bodyPr/>
          <a:lstStyle/>
          <a:p>
            <a:r>
              <a:rPr lang="nl-NL" dirty="0"/>
              <a:t>UITLEG</a:t>
            </a:r>
          </a:p>
        </p:txBody>
      </p:sp>
      <p:sp>
        <p:nvSpPr>
          <p:cNvPr id="18" name="Tijdelijke aanduiding voor inhoud 2">
            <a:extLst>
              <a:ext uri="{FF2B5EF4-FFF2-40B4-BE49-F238E27FC236}">
                <a16:creationId xmlns:a16="http://schemas.microsoft.com/office/drawing/2014/main" id="{852A2D51-904F-3241-872B-AC76D7F97E9B}"/>
              </a:ext>
            </a:extLst>
          </p:cNvPr>
          <p:cNvSpPr>
            <a:spLocks noGrp="1"/>
          </p:cNvSpPr>
          <p:nvPr>
            <p:ph idx="1"/>
          </p:nvPr>
        </p:nvSpPr>
        <p:spPr>
          <a:xfrm>
            <a:off x="838200" y="4999913"/>
            <a:ext cx="10515600" cy="1177049"/>
          </a:xfrm>
        </p:spPr>
        <p:txBody>
          <a:bodyPr>
            <a:normAutofit/>
          </a:bodyPr>
          <a:lstStyle/>
          <a:p>
            <a:pPr marL="0" indent="0">
              <a:buNone/>
            </a:pPr>
            <a:r>
              <a:rPr lang="nl-NL" sz="2400" dirty="0"/>
              <a:t>In elke bak is ruimte voor maximaal </a:t>
            </a:r>
            <a:r>
              <a:rPr lang="nl-NL" sz="2400" b="1" dirty="0">
                <a:solidFill>
                  <a:srgbClr val="FF0000"/>
                </a:solidFill>
              </a:rPr>
              <a:t>15</a:t>
            </a:r>
            <a:r>
              <a:rPr lang="nl-NL" sz="2400" dirty="0"/>
              <a:t> knikkers</a:t>
            </a:r>
          </a:p>
          <a:p>
            <a:pPr marL="0" indent="0">
              <a:buNone/>
            </a:pPr>
            <a:r>
              <a:rPr lang="nl-NL" sz="2400" dirty="0"/>
              <a:t>3B2 hexadecimaal = 3x256 + 11x16 + 2x1 = 768 + 176 + 2 = 946 decimaal</a:t>
            </a:r>
          </a:p>
        </p:txBody>
      </p:sp>
      <p:grpSp>
        <p:nvGrpSpPr>
          <p:cNvPr id="9" name="Groep 8">
            <a:extLst>
              <a:ext uri="{FF2B5EF4-FFF2-40B4-BE49-F238E27FC236}">
                <a16:creationId xmlns:a16="http://schemas.microsoft.com/office/drawing/2014/main" id="{1795CAF1-E34C-EB40-A535-54E2D2E3829F}"/>
              </a:ext>
            </a:extLst>
          </p:cNvPr>
          <p:cNvGrpSpPr/>
          <p:nvPr/>
        </p:nvGrpSpPr>
        <p:grpSpPr>
          <a:xfrm>
            <a:off x="4155145" y="2688269"/>
            <a:ext cx="2630027" cy="1853312"/>
            <a:chOff x="5342966" y="2592408"/>
            <a:chExt cx="2630027" cy="1864314"/>
          </a:xfrm>
          <a:solidFill>
            <a:schemeClr val="accent4"/>
          </a:solidFill>
        </p:grpSpPr>
        <p:sp>
          <p:nvSpPr>
            <p:cNvPr id="22" name="Rechthoek 21">
              <a:extLst>
                <a:ext uri="{FF2B5EF4-FFF2-40B4-BE49-F238E27FC236}">
                  <a16:creationId xmlns:a16="http://schemas.microsoft.com/office/drawing/2014/main" id="{910520BA-0C33-8849-A552-A0327560E2EB}"/>
                </a:ext>
              </a:extLst>
            </p:cNvPr>
            <p:cNvSpPr/>
            <p:nvPr/>
          </p:nvSpPr>
          <p:spPr>
            <a:xfrm>
              <a:off x="6007475" y="2592409"/>
              <a:ext cx="1965517" cy="1242874"/>
            </a:xfrm>
            <a:prstGeom prst="rect">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Parallellogram 19">
              <a:extLst>
                <a:ext uri="{FF2B5EF4-FFF2-40B4-BE49-F238E27FC236}">
                  <a16:creationId xmlns:a16="http://schemas.microsoft.com/office/drawing/2014/main" id="{7C16918B-D6AC-C441-A7CA-5FEA1A40A098}"/>
                </a:ext>
              </a:extLst>
            </p:cNvPr>
            <p:cNvSpPr/>
            <p:nvPr/>
          </p:nvSpPr>
          <p:spPr>
            <a:xfrm rot="5400000" flipV="1">
              <a:off x="4743065" y="3192311"/>
              <a:ext cx="1864313" cy="664510"/>
            </a:xfrm>
            <a:prstGeom prst="parallelogram">
              <a:avLst>
                <a:gd name="adj" fmla="val 87466"/>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D5C78D6C-4328-9440-B038-08858650DB8C}"/>
                </a:ext>
              </a:extLst>
            </p:cNvPr>
            <p:cNvSpPr/>
            <p:nvPr/>
          </p:nvSpPr>
          <p:spPr>
            <a:xfrm>
              <a:off x="5342966" y="3213847"/>
              <a:ext cx="1965517" cy="1242874"/>
            </a:xfrm>
            <a:prstGeom prst="rect">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Parallellogram 25">
              <a:extLst>
                <a:ext uri="{FF2B5EF4-FFF2-40B4-BE49-F238E27FC236}">
                  <a16:creationId xmlns:a16="http://schemas.microsoft.com/office/drawing/2014/main" id="{9989C07E-47EF-2643-BC65-C6E6C2716281}"/>
                </a:ext>
              </a:extLst>
            </p:cNvPr>
            <p:cNvSpPr/>
            <p:nvPr/>
          </p:nvSpPr>
          <p:spPr>
            <a:xfrm rot="5400000" flipV="1">
              <a:off x="6708581" y="3192310"/>
              <a:ext cx="1864313" cy="664510"/>
            </a:xfrm>
            <a:prstGeom prst="parallelogram">
              <a:avLst>
                <a:gd name="adj" fmla="val 87466"/>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27" name="Groep 26">
            <a:extLst>
              <a:ext uri="{FF2B5EF4-FFF2-40B4-BE49-F238E27FC236}">
                <a16:creationId xmlns:a16="http://schemas.microsoft.com/office/drawing/2014/main" id="{380F4709-A647-FC4E-BC33-D0263FF8B0E5}"/>
              </a:ext>
            </a:extLst>
          </p:cNvPr>
          <p:cNvGrpSpPr/>
          <p:nvPr/>
        </p:nvGrpSpPr>
        <p:grpSpPr>
          <a:xfrm>
            <a:off x="1196792" y="2688269"/>
            <a:ext cx="2630027" cy="1853312"/>
            <a:chOff x="5342966" y="2592408"/>
            <a:chExt cx="2630027" cy="1864314"/>
          </a:xfrm>
          <a:solidFill>
            <a:schemeClr val="accent4"/>
          </a:solidFill>
        </p:grpSpPr>
        <p:sp>
          <p:nvSpPr>
            <p:cNvPr id="28" name="Rechthoek 27">
              <a:extLst>
                <a:ext uri="{FF2B5EF4-FFF2-40B4-BE49-F238E27FC236}">
                  <a16:creationId xmlns:a16="http://schemas.microsoft.com/office/drawing/2014/main" id="{86C5D720-01CD-8846-A6CB-018FE45D2EC2}"/>
                </a:ext>
              </a:extLst>
            </p:cNvPr>
            <p:cNvSpPr/>
            <p:nvPr/>
          </p:nvSpPr>
          <p:spPr>
            <a:xfrm>
              <a:off x="6007475" y="2592409"/>
              <a:ext cx="1965517" cy="1242874"/>
            </a:xfrm>
            <a:prstGeom prst="rect">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Parallellogram 28">
              <a:extLst>
                <a:ext uri="{FF2B5EF4-FFF2-40B4-BE49-F238E27FC236}">
                  <a16:creationId xmlns:a16="http://schemas.microsoft.com/office/drawing/2014/main" id="{22383E99-5A63-B24D-A7AD-F3EBAD8AAA22}"/>
                </a:ext>
              </a:extLst>
            </p:cNvPr>
            <p:cNvSpPr/>
            <p:nvPr/>
          </p:nvSpPr>
          <p:spPr>
            <a:xfrm rot="5400000" flipV="1">
              <a:off x="4743065" y="3192311"/>
              <a:ext cx="1864313" cy="664510"/>
            </a:xfrm>
            <a:prstGeom prst="parallelogram">
              <a:avLst>
                <a:gd name="adj" fmla="val 87466"/>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9F3197E1-892D-F14B-B8B5-A7550E1B7B45}"/>
                </a:ext>
              </a:extLst>
            </p:cNvPr>
            <p:cNvSpPr/>
            <p:nvPr/>
          </p:nvSpPr>
          <p:spPr>
            <a:xfrm>
              <a:off x="5342966" y="3213847"/>
              <a:ext cx="1965517" cy="1242874"/>
            </a:xfrm>
            <a:prstGeom prst="rect">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Parallellogram 30">
              <a:extLst>
                <a:ext uri="{FF2B5EF4-FFF2-40B4-BE49-F238E27FC236}">
                  <a16:creationId xmlns:a16="http://schemas.microsoft.com/office/drawing/2014/main" id="{99BF178B-CA5C-DE4A-858A-9D3644F8AE36}"/>
                </a:ext>
              </a:extLst>
            </p:cNvPr>
            <p:cNvSpPr/>
            <p:nvPr/>
          </p:nvSpPr>
          <p:spPr>
            <a:xfrm rot="5400000" flipV="1">
              <a:off x="6708581" y="3192310"/>
              <a:ext cx="1864313" cy="664510"/>
            </a:xfrm>
            <a:prstGeom prst="parallelogram">
              <a:avLst>
                <a:gd name="adj" fmla="val 87466"/>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2" name="Groep 31">
            <a:extLst>
              <a:ext uri="{FF2B5EF4-FFF2-40B4-BE49-F238E27FC236}">
                <a16:creationId xmlns:a16="http://schemas.microsoft.com/office/drawing/2014/main" id="{9F6CC2B9-1EE7-6843-AB93-961892E489E5}"/>
              </a:ext>
            </a:extLst>
          </p:cNvPr>
          <p:cNvGrpSpPr/>
          <p:nvPr/>
        </p:nvGrpSpPr>
        <p:grpSpPr>
          <a:xfrm>
            <a:off x="7144885" y="2688269"/>
            <a:ext cx="2630027" cy="1853312"/>
            <a:chOff x="5342966" y="2592408"/>
            <a:chExt cx="2630027" cy="1864314"/>
          </a:xfrm>
          <a:solidFill>
            <a:schemeClr val="accent4"/>
          </a:solidFill>
        </p:grpSpPr>
        <p:sp>
          <p:nvSpPr>
            <p:cNvPr id="33" name="Rechthoek 32">
              <a:extLst>
                <a:ext uri="{FF2B5EF4-FFF2-40B4-BE49-F238E27FC236}">
                  <a16:creationId xmlns:a16="http://schemas.microsoft.com/office/drawing/2014/main" id="{05A679DB-FE9A-1D49-83BB-8BC9CF081913}"/>
                </a:ext>
              </a:extLst>
            </p:cNvPr>
            <p:cNvSpPr/>
            <p:nvPr/>
          </p:nvSpPr>
          <p:spPr>
            <a:xfrm>
              <a:off x="6007475" y="2592409"/>
              <a:ext cx="1965517" cy="1242874"/>
            </a:xfrm>
            <a:prstGeom prst="rect">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Parallellogram 33">
              <a:extLst>
                <a:ext uri="{FF2B5EF4-FFF2-40B4-BE49-F238E27FC236}">
                  <a16:creationId xmlns:a16="http://schemas.microsoft.com/office/drawing/2014/main" id="{BA974642-5E09-8941-BB90-7A99EF2191DE}"/>
                </a:ext>
              </a:extLst>
            </p:cNvPr>
            <p:cNvSpPr/>
            <p:nvPr/>
          </p:nvSpPr>
          <p:spPr>
            <a:xfrm rot="5400000" flipV="1">
              <a:off x="4743065" y="3192311"/>
              <a:ext cx="1864313" cy="664510"/>
            </a:xfrm>
            <a:prstGeom prst="parallelogram">
              <a:avLst>
                <a:gd name="adj" fmla="val 87466"/>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Rechthoek 34">
              <a:extLst>
                <a:ext uri="{FF2B5EF4-FFF2-40B4-BE49-F238E27FC236}">
                  <a16:creationId xmlns:a16="http://schemas.microsoft.com/office/drawing/2014/main" id="{5742F649-F5A7-E541-953A-72E0EC3A7AF4}"/>
                </a:ext>
              </a:extLst>
            </p:cNvPr>
            <p:cNvSpPr/>
            <p:nvPr/>
          </p:nvSpPr>
          <p:spPr>
            <a:xfrm>
              <a:off x="5342966" y="3213847"/>
              <a:ext cx="1965517" cy="1242874"/>
            </a:xfrm>
            <a:prstGeom prst="rect">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Parallellogram 35">
              <a:extLst>
                <a:ext uri="{FF2B5EF4-FFF2-40B4-BE49-F238E27FC236}">
                  <a16:creationId xmlns:a16="http://schemas.microsoft.com/office/drawing/2014/main" id="{7AC0DC12-B3F4-4D47-A680-7B0D3728C673}"/>
                </a:ext>
              </a:extLst>
            </p:cNvPr>
            <p:cNvSpPr/>
            <p:nvPr/>
          </p:nvSpPr>
          <p:spPr>
            <a:xfrm rot="5400000" flipV="1">
              <a:off x="6708581" y="3192310"/>
              <a:ext cx="1864313" cy="664510"/>
            </a:xfrm>
            <a:prstGeom prst="parallelogram">
              <a:avLst>
                <a:gd name="adj" fmla="val 87466"/>
              </a:avLst>
            </a:prstGeom>
            <a:gr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1" name="Rechthoek 20">
            <a:extLst>
              <a:ext uri="{FF2B5EF4-FFF2-40B4-BE49-F238E27FC236}">
                <a16:creationId xmlns:a16="http://schemas.microsoft.com/office/drawing/2014/main" id="{EC6D50D7-87E3-4844-9E4B-7F88CB07390C}"/>
              </a:ext>
            </a:extLst>
          </p:cNvPr>
          <p:cNvSpPr/>
          <p:nvPr/>
        </p:nvSpPr>
        <p:spPr>
          <a:xfrm>
            <a:off x="7632845" y="3369812"/>
            <a:ext cx="899990" cy="369332"/>
          </a:xfrm>
          <a:prstGeom prst="rect">
            <a:avLst/>
          </a:prstGeom>
        </p:spPr>
        <p:txBody>
          <a:bodyPr wrap="none">
            <a:spAutoFit/>
          </a:bodyPr>
          <a:lstStyle/>
          <a:p>
            <a:r>
              <a:rPr lang="nl-NL" dirty="0"/>
              <a:t>1-tallen</a:t>
            </a:r>
          </a:p>
        </p:txBody>
      </p:sp>
      <p:sp>
        <p:nvSpPr>
          <p:cNvPr id="38" name="Rechthoek 37">
            <a:extLst>
              <a:ext uri="{FF2B5EF4-FFF2-40B4-BE49-F238E27FC236}">
                <a16:creationId xmlns:a16="http://schemas.microsoft.com/office/drawing/2014/main" id="{F71A6E63-B197-9340-8B27-7DEA1F9E470B}"/>
              </a:ext>
            </a:extLst>
          </p:cNvPr>
          <p:cNvSpPr/>
          <p:nvPr/>
        </p:nvSpPr>
        <p:spPr>
          <a:xfrm>
            <a:off x="4737711" y="3369812"/>
            <a:ext cx="1017010" cy="369332"/>
          </a:xfrm>
          <a:prstGeom prst="rect">
            <a:avLst/>
          </a:prstGeom>
        </p:spPr>
        <p:txBody>
          <a:bodyPr wrap="none">
            <a:spAutoFit/>
          </a:bodyPr>
          <a:lstStyle/>
          <a:p>
            <a:r>
              <a:rPr lang="nl-NL" dirty="0"/>
              <a:t>16-tallen</a:t>
            </a:r>
          </a:p>
        </p:txBody>
      </p:sp>
      <p:sp>
        <p:nvSpPr>
          <p:cNvPr id="39" name="Rechthoek 38">
            <a:extLst>
              <a:ext uri="{FF2B5EF4-FFF2-40B4-BE49-F238E27FC236}">
                <a16:creationId xmlns:a16="http://schemas.microsoft.com/office/drawing/2014/main" id="{A37CF064-B72B-0A4B-9664-3992431E7978}"/>
              </a:ext>
            </a:extLst>
          </p:cNvPr>
          <p:cNvSpPr/>
          <p:nvPr/>
        </p:nvSpPr>
        <p:spPr>
          <a:xfrm>
            <a:off x="1668567" y="3369812"/>
            <a:ext cx="1134028" cy="369332"/>
          </a:xfrm>
          <a:prstGeom prst="rect">
            <a:avLst/>
          </a:prstGeom>
        </p:spPr>
        <p:txBody>
          <a:bodyPr wrap="none">
            <a:spAutoFit/>
          </a:bodyPr>
          <a:lstStyle/>
          <a:p>
            <a:r>
              <a:rPr lang="nl-NL" dirty="0"/>
              <a:t>256-tallen</a:t>
            </a:r>
          </a:p>
        </p:txBody>
      </p:sp>
      <p:sp>
        <p:nvSpPr>
          <p:cNvPr id="40" name="Rechthoek 39">
            <a:extLst>
              <a:ext uri="{FF2B5EF4-FFF2-40B4-BE49-F238E27FC236}">
                <a16:creationId xmlns:a16="http://schemas.microsoft.com/office/drawing/2014/main" id="{FCB332FB-35AE-F14F-9BDE-3C7AFB1451FA}"/>
              </a:ext>
            </a:extLst>
          </p:cNvPr>
          <p:cNvSpPr/>
          <p:nvPr/>
        </p:nvSpPr>
        <p:spPr>
          <a:xfrm>
            <a:off x="7623372" y="3739144"/>
            <a:ext cx="1115818" cy="369332"/>
          </a:xfrm>
          <a:prstGeom prst="rect">
            <a:avLst/>
          </a:prstGeom>
        </p:spPr>
        <p:txBody>
          <a:bodyPr wrap="none">
            <a:spAutoFit/>
          </a:bodyPr>
          <a:lstStyle/>
          <a:p>
            <a:r>
              <a:rPr lang="nl-NL" dirty="0"/>
              <a:t>2 knikkers</a:t>
            </a:r>
          </a:p>
        </p:txBody>
      </p:sp>
      <p:sp>
        <p:nvSpPr>
          <p:cNvPr id="41" name="Rechthoek 40">
            <a:extLst>
              <a:ext uri="{FF2B5EF4-FFF2-40B4-BE49-F238E27FC236}">
                <a16:creationId xmlns:a16="http://schemas.microsoft.com/office/drawing/2014/main" id="{F5EB5A01-BA8F-DA4C-BAF6-8CCBA45A189C}"/>
              </a:ext>
            </a:extLst>
          </p:cNvPr>
          <p:cNvSpPr/>
          <p:nvPr/>
        </p:nvSpPr>
        <p:spPr>
          <a:xfrm>
            <a:off x="4707480" y="3739144"/>
            <a:ext cx="1147045" cy="369332"/>
          </a:xfrm>
          <a:prstGeom prst="rect">
            <a:avLst/>
          </a:prstGeom>
        </p:spPr>
        <p:txBody>
          <a:bodyPr wrap="none">
            <a:spAutoFit/>
          </a:bodyPr>
          <a:lstStyle/>
          <a:p>
            <a:r>
              <a:rPr lang="nl-NL" dirty="0"/>
              <a:t>11 knikker</a:t>
            </a:r>
          </a:p>
        </p:txBody>
      </p:sp>
      <p:sp>
        <p:nvSpPr>
          <p:cNvPr id="42" name="Rechthoek 41">
            <a:extLst>
              <a:ext uri="{FF2B5EF4-FFF2-40B4-BE49-F238E27FC236}">
                <a16:creationId xmlns:a16="http://schemas.microsoft.com/office/drawing/2014/main" id="{00800412-D5B9-D64E-B61A-DCEADD01DC1B}"/>
              </a:ext>
            </a:extLst>
          </p:cNvPr>
          <p:cNvSpPr/>
          <p:nvPr/>
        </p:nvSpPr>
        <p:spPr>
          <a:xfrm>
            <a:off x="1668439" y="3739144"/>
            <a:ext cx="1115818" cy="369332"/>
          </a:xfrm>
          <a:prstGeom prst="rect">
            <a:avLst/>
          </a:prstGeom>
        </p:spPr>
        <p:txBody>
          <a:bodyPr wrap="none">
            <a:spAutoFit/>
          </a:bodyPr>
          <a:lstStyle/>
          <a:p>
            <a:r>
              <a:rPr lang="nl-NL" dirty="0"/>
              <a:t>3 knikkers</a:t>
            </a:r>
          </a:p>
        </p:txBody>
      </p:sp>
      <p:sp>
        <p:nvSpPr>
          <p:cNvPr id="43" name="Rechthoek 42">
            <a:extLst>
              <a:ext uri="{FF2B5EF4-FFF2-40B4-BE49-F238E27FC236}">
                <a16:creationId xmlns:a16="http://schemas.microsoft.com/office/drawing/2014/main" id="{0300FBD3-DC7E-4D42-9727-E49EB0B35812}"/>
              </a:ext>
            </a:extLst>
          </p:cNvPr>
          <p:cNvSpPr/>
          <p:nvPr/>
        </p:nvSpPr>
        <p:spPr>
          <a:xfrm>
            <a:off x="7623372" y="4077276"/>
            <a:ext cx="1063112" cy="369332"/>
          </a:xfrm>
          <a:prstGeom prst="rect">
            <a:avLst/>
          </a:prstGeom>
        </p:spPr>
        <p:txBody>
          <a:bodyPr wrap="none">
            <a:spAutoFit/>
          </a:bodyPr>
          <a:lstStyle/>
          <a:p>
            <a:r>
              <a:rPr lang="nl-NL" dirty="0"/>
              <a:t>label: “</a:t>
            </a:r>
            <a:r>
              <a:rPr lang="nl-NL" i="1" dirty="0"/>
              <a:t>2”</a:t>
            </a:r>
          </a:p>
        </p:txBody>
      </p:sp>
      <p:sp>
        <p:nvSpPr>
          <p:cNvPr id="44" name="Rechthoek 43">
            <a:extLst>
              <a:ext uri="{FF2B5EF4-FFF2-40B4-BE49-F238E27FC236}">
                <a16:creationId xmlns:a16="http://schemas.microsoft.com/office/drawing/2014/main" id="{9936574A-468B-6F41-8266-2B993819CCBD}"/>
              </a:ext>
            </a:extLst>
          </p:cNvPr>
          <p:cNvSpPr/>
          <p:nvPr/>
        </p:nvSpPr>
        <p:spPr>
          <a:xfrm>
            <a:off x="4707480" y="4077276"/>
            <a:ext cx="1071127" cy="369332"/>
          </a:xfrm>
          <a:prstGeom prst="rect">
            <a:avLst/>
          </a:prstGeom>
        </p:spPr>
        <p:txBody>
          <a:bodyPr wrap="none">
            <a:spAutoFit/>
          </a:bodyPr>
          <a:lstStyle/>
          <a:p>
            <a:r>
              <a:rPr lang="nl-NL" dirty="0"/>
              <a:t>label: “</a:t>
            </a:r>
            <a:r>
              <a:rPr lang="nl-NL" i="1" dirty="0"/>
              <a:t>B”</a:t>
            </a:r>
          </a:p>
        </p:txBody>
      </p:sp>
      <p:sp>
        <p:nvSpPr>
          <p:cNvPr id="45" name="Rechthoek 44">
            <a:extLst>
              <a:ext uri="{FF2B5EF4-FFF2-40B4-BE49-F238E27FC236}">
                <a16:creationId xmlns:a16="http://schemas.microsoft.com/office/drawing/2014/main" id="{13C06FC5-7065-064D-B564-369EFFBBB02B}"/>
              </a:ext>
            </a:extLst>
          </p:cNvPr>
          <p:cNvSpPr/>
          <p:nvPr/>
        </p:nvSpPr>
        <p:spPr>
          <a:xfrm>
            <a:off x="1683302" y="4077276"/>
            <a:ext cx="1063112" cy="369332"/>
          </a:xfrm>
          <a:prstGeom prst="rect">
            <a:avLst/>
          </a:prstGeom>
        </p:spPr>
        <p:txBody>
          <a:bodyPr wrap="none">
            <a:spAutoFit/>
          </a:bodyPr>
          <a:lstStyle/>
          <a:p>
            <a:r>
              <a:rPr lang="nl-NL" dirty="0"/>
              <a:t>label: “</a:t>
            </a:r>
            <a:r>
              <a:rPr lang="nl-NL" i="1" dirty="0"/>
              <a:t>3”</a:t>
            </a:r>
          </a:p>
        </p:txBody>
      </p:sp>
      <p:sp>
        <p:nvSpPr>
          <p:cNvPr id="46" name="Ovaal 45">
            <a:extLst>
              <a:ext uri="{FF2B5EF4-FFF2-40B4-BE49-F238E27FC236}">
                <a16:creationId xmlns:a16="http://schemas.microsoft.com/office/drawing/2014/main" id="{48BD35C5-2299-BF4D-A9B2-7A1A67C55535}"/>
              </a:ext>
            </a:extLst>
          </p:cNvPr>
          <p:cNvSpPr/>
          <p:nvPr/>
        </p:nvSpPr>
        <p:spPr>
          <a:xfrm>
            <a:off x="8059273" y="2816977"/>
            <a:ext cx="308983" cy="327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Ovaal 46">
            <a:extLst>
              <a:ext uri="{FF2B5EF4-FFF2-40B4-BE49-F238E27FC236}">
                <a16:creationId xmlns:a16="http://schemas.microsoft.com/office/drawing/2014/main" id="{9A810FDF-C612-0143-8206-7A14BD8DC1F8}"/>
              </a:ext>
            </a:extLst>
          </p:cNvPr>
          <p:cNvSpPr/>
          <p:nvPr/>
        </p:nvSpPr>
        <p:spPr>
          <a:xfrm>
            <a:off x="8584698" y="2816978"/>
            <a:ext cx="308983" cy="327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Ovaal 47">
            <a:extLst>
              <a:ext uri="{FF2B5EF4-FFF2-40B4-BE49-F238E27FC236}">
                <a16:creationId xmlns:a16="http://schemas.microsoft.com/office/drawing/2014/main" id="{AFE09855-22CF-9344-9E89-EA5EFADEBA3F}"/>
              </a:ext>
            </a:extLst>
          </p:cNvPr>
          <p:cNvSpPr/>
          <p:nvPr/>
        </p:nvSpPr>
        <p:spPr>
          <a:xfrm>
            <a:off x="5471892" y="2790109"/>
            <a:ext cx="308983" cy="327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Ovaal 48">
            <a:extLst>
              <a:ext uri="{FF2B5EF4-FFF2-40B4-BE49-F238E27FC236}">
                <a16:creationId xmlns:a16="http://schemas.microsoft.com/office/drawing/2014/main" id="{E8A9C327-67DC-F940-8F3E-B538651C68DD}"/>
              </a:ext>
            </a:extLst>
          </p:cNvPr>
          <p:cNvSpPr/>
          <p:nvPr/>
        </p:nvSpPr>
        <p:spPr>
          <a:xfrm>
            <a:off x="2027787" y="2804034"/>
            <a:ext cx="308983" cy="327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Ovaal 49">
            <a:extLst>
              <a:ext uri="{FF2B5EF4-FFF2-40B4-BE49-F238E27FC236}">
                <a16:creationId xmlns:a16="http://schemas.microsoft.com/office/drawing/2014/main" id="{6697C18C-D8A7-C741-A7ED-8811DA5813CF}"/>
              </a:ext>
            </a:extLst>
          </p:cNvPr>
          <p:cNvSpPr/>
          <p:nvPr/>
        </p:nvSpPr>
        <p:spPr>
          <a:xfrm>
            <a:off x="2443825" y="2817200"/>
            <a:ext cx="308983" cy="327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 name="Ovaal 50">
            <a:extLst>
              <a:ext uri="{FF2B5EF4-FFF2-40B4-BE49-F238E27FC236}">
                <a16:creationId xmlns:a16="http://schemas.microsoft.com/office/drawing/2014/main" id="{6BEC0B9F-BC73-0F47-8BBE-8BD7271B85E8}"/>
              </a:ext>
            </a:extLst>
          </p:cNvPr>
          <p:cNvSpPr/>
          <p:nvPr/>
        </p:nvSpPr>
        <p:spPr>
          <a:xfrm>
            <a:off x="2857512" y="2816978"/>
            <a:ext cx="308983" cy="327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Rechthoek 51">
            <a:extLst>
              <a:ext uri="{FF2B5EF4-FFF2-40B4-BE49-F238E27FC236}">
                <a16:creationId xmlns:a16="http://schemas.microsoft.com/office/drawing/2014/main" id="{59460FFE-0A32-1A4F-ACB1-880D9C950D6C}"/>
              </a:ext>
            </a:extLst>
          </p:cNvPr>
          <p:cNvSpPr/>
          <p:nvPr/>
        </p:nvSpPr>
        <p:spPr>
          <a:xfrm>
            <a:off x="2179550" y="743498"/>
            <a:ext cx="7752443" cy="2215991"/>
          </a:xfrm>
          <a:prstGeom prst="rect">
            <a:avLst/>
          </a:prstGeom>
        </p:spPr>
        <p:txBody>
          <a:bodyPr wrap="none">
            <a:spAutoFit/>
          </a:bodyPr>
          <a:lstStyle/>
          <a:p>
            <a:r>
              <a:rPr lang="nl-NL" sz="13800" dirty="0"/>
              <a:t>3      B     2 </a:t>
            </a:r>
          </a:p>
        </p:txBody>
      </p:sp>
      <p:sp>
        <p:nvSpPr>
          <p:cNvPr id="54" name="Tijdelijke aanduiding voor inhoud 2">
            <a:extLst>
              <a:ext uri="{FF2B5EF4-FFF2-40B4-BE49-F238E27FC236}">
                <a16:creationId xmlns:a16="http://schemas.microsoft.com/office/drawing/2014/main" id="{DFB6C29F-E734-2B4A-AAC3-E7E049BB8381}"/>
              </a:ext>
            </a:extLst>
          </p:cNvPr>
          <p:cNvSpPr txBox="1">
            <a:spLocks/>
          </p:cNvSpPr>
          <p:nvPr/>
        </p:nvSpPr>
        <p:spPr>
          <a:xfrm>
            <a:off x="10821218" y="1515875"/>
            <a:ext cx="491771" cy="49242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nl-NL" sz="2400" dirty="0"/>
              <a:t>0</a:t>
            </a:r>
          </a:p>
          <a:p>
            <a:pPr marL="0" indent="0" algn="r">
              <a:lnSpc>
                <a:spcPct val="100000"/>
              </a:lnSpc>
              <a:spcBef>
                <a:spcPts val="0"/>
              </a:spcBef>
              <a:buFont typeface="Arial" panose="020B0604020202020204" pitchFamily="34" charset="0"/>
              <a:buNone/>
            </a:pPr>
            <a:r>
              <a:rPr lang="nl-NL" sz="2400" dirty="0"/>
              <a:t>1</a:t>
            </a:r>
          </a:p>
          <a:p>
            <a:pPr marL="0" indent="0" algn="r">
              <a:lnSpc>
                <a:spcPct val="100000"/>
              </a:lnSpc>
              <a:spcBef>
                <a:spcPts val="0"/>
              </a:spcBef>
              <a:buFont typeface="Arial" panose="020B0604020202020204" pitchFamily="34" charset="0"/>
              <a:buNone/>
            </a:pPr>
            <a:r>
              <a:rPr lang="nl-NL" sz="2400" dirty="0"/>
              <a:t>2</a:t>
            </a:r>
          </a:p>
          <a:p>
            <a:pPr marL="0" indent="0" algn="r">
              <a:lnSpc>
                <a:spcPct val="100000"/>
              </a:lnSpc>
              <a:spcBef>
                <a:spcPts val="0"/>
              </a:spcBef>
              <a:buFont typeface="Arial" panose="020B0604020202020204" pitchFamily="34" charset="0"/>
              <a:buNone/>
            </a:pPr>
            <a:r>
              <a:rPr lang="nl-NL" sz="2400" dirty="0"/>
              <a:t>3</a:t>
            </a:r>
          </a:p>
          <a:p>
            <a:pPr marL="0" indent="0" algn="r">
              <a:lnSpc>
                <a:spcPct val="100000"/>
              </a:lnSpc>
              <a:spcBef>
                <a:spcPts val="0"/>
              </a:spcBef>
              <a:buFont typeface="Arial" panose="020B0604020202020204" pitchFamily="34" charset="0"/>
              <a:buNone/>
            </a:pPr>
            <a:r>
              <a:rPr lang="nl-NL" sz="2400" dirty="0"/>
              <a:t>4</a:t>
            </a:r>
          </a:p>
          <a:p>
            <a:pPr marL="0" indent="0" algn="r">
              <a:lnSpc>
                <a:spcPct val="100000"/>
              </a:lnSpc>
              <a:spcBef>
                <a:spcPts val="0"/>
              </a:spcBef>
              <a:buFont typeface="Arial" panose="020B0604020202020204" pitchFamily="34" charset="0"/>
              <a:buNone/>
            </a:pPr>
            <a:r>
              <a:rPr lang="nl-NL" sz="2400" dirty="0"/>
              <a:t>5</a:t>
            </a:r>
          </a:p>
          <a:p>
            <a:pPr marL="0" indent="0" algn="r">
              <a:lnSpc>
                <a:spcPct val="100000"/>
              </a:lnSpc>
              <a:spcBef>
                <a:spcPts val="0"/>
              </a:spcBef>
              <a:buFont typeface="Arial" panose="020B0604020202020204" pitchFamily="34" charset="0"/>
              <a:buNone/>
            </a:pPr>
            <a:r>
              <a:rPr lang="nl-NL" sz="2400" dirty="0"/>
              <a:t>6</a:t>
            </a:r>
          </a:p>
          <a:p>
            <a:pPr marL="0" indent="0" algn="r">
              <a:lnSpc>
                <a:spcPct val="100000"/>
              </a:lnSpc>
              <a:spcBef>
                <a:spcPts val="0"/>
              </a:spcBef>
              <a:buFont typeface="Arial" panose="020B0604020202020204" pitchFamily="34" charset="0"/>
              <a:buNone/>
            </a:pPr>
            <a:r>
              <a:rPr lang="nl-NL" sz="2400" dirty="0"/>
              <a:t>7</a:t>
            </a:r>
          </a:p>
          <a:p>
            <a:pPr marL="0" indent="0" algn="r">
              <a:lnSpc>
                <a:spcPct val="100000"/>
              </a:lnSpc>
              <a:spcBef>
                <a:spcPts val="0"/>
              </a:spcBef>
              <a:buFont typeface="Arial" panose="020B0604020202020204" pitchFamily="34" charset="0"/>
              <a:buNone/>
            </a:pPr>
            <a:r>
              <a:rPr lang="nl-NL" sz="2400" dirty="0"/>
              <a:t>8</a:t>
            </a:r>
          </a:p>
          <a:p>
            <a:pPr marL="0" indent="0" algn="r">
              <a:lnSpc>
                <a:spcPct val="100000"/>
              </a:lnSpc>
              <a:spcBef>
                <a:spcPts val="0"/>
              </a:spcBef>
              <a:buFont typeface="Arial" panose="020B0604020202020204" pitchFamily="34" charset="0"/>
              <a:buNone/>
            </a:pPr>
            <a:r>
              <a:rPr lang="nl-NL" sz="2400" dirty="0"/>
              <a:t>9</a:t>
            </a:r>
          </a:p>
          <a:p>
            <a:pPr marL="0" indent="0" algn="r">
              <a:lnSpc>
                <a:spcPct val="100000"/>
              </a:lnSpc>
              <a:spcBef>
                <a:spcPts val="0"/>
              </a:spcBef>
              <a:buFont typeface="Arial" panose="020B0604020202020204" pitchFamily="34" charset="0"/>
              <a:buNone/>
            </a:pPr>
            <a:r>
              <a:rPr lang="nl-NL" sz="2400" dirty="0"/>
              <a:t>10</a:t>
            </a:r>
          </a:p>
          <a:p>
            <a:pPr marL="0" indent="0" algn="r">
              <a:lnSpc>
                <a:spcPct val="100000"/>
              </a:lnSpc>
              <a:spcBef>
                <a:spcPts val="0"/>
              </a:spcBef>
              <a:buFont typeface="Arial" panose="020B0604020202020204" pitchFamily="34" charset="0"/>
              <a:buNone/>
            </a:pPr>
            <a:r>
              <a:rPr lang="nl-NL" sz="2400" dirty="0"/>
              <a:t>11</a:t>
            </a:r>
          </a:p>
          <a:p>
            <a:pPr marL="0" indent="0" algn="r">
              <a:lnSpc>
                <a:spcPct val="100000"/>
              </a:lnSpc>
              <a:spcBef>
                <a:spcPts val="0"/>
              </a:spcBef>
              <a:buFont typeface="Arial" panose="020B0604020202020204" pitchFamily="34" charset="0"/>
              <a:buNone/>
            </a:pPr>
            <a:r>
              <a:rPr lang="nl-NL" sz="2400" dirty="0"/>
              <a:t>12</a:t>
            </a:r>
          </a:p>
          <a:p>
            <a:pPr marL="0" indent="0" algn="r">
              <a:lnSpc>
                <a:spcPct val="100000"/>
              </a:lnSpc>
              <a:spcBef>
                <a:spcPts val="0"/>
              </a:spcBef>
              <a:buFont typeface="Arial" panose="020B0604020202020204" pitchFamily="34" charset="0"/>
              <a:buNone/>
            </a:pPr>
            <a:r>
              <a:rPr lang="nl-NL" sz="2400" dirty="0"/>
              <a:t>13</a:t>
            </a:r>
          </a:p>
          <a:p>
            <a:pPr marL="0" indent="0" algn="r">
              <a:lnSpc>
                <a:spcPct val="100000"/>
              </a:lnSpc>
              <a:spcBef>
                <a:spcPts val="0"/>
              </a:spcBef>
              <a:buFont typeface="Arial" panose="020B0604020202020204" pitchFamily="34" charset="0"/>
              <a:buNone/>
            </a:pPr>
            <a:r>
              <a:rPr lang="nl-NL" sz="2400" dirty="0"/>
              <a:t>14</a:t>
            </a:r>
          </a:p>
          <a:p>
            <a:pPr marL="0" indent="0" algn="r">
              <a:lnSpc>
                <a:spcPct val="100000"/>
              </a:lnSpc>
              <a:spcBef>
                <a:spcPts val="0"/>
              </a:spcBef>
              <a:buFont typeface="Arial" panose="020B0604020202020204" pitchFamily="34" charset="0"/>
              <a:buNone/>
            </a:pPr>
            <a:r>
              <a:rPr lang="nl-NL" sz="2400" dirty="0"/>
              <a:t>15</a:t>
            </a:r>
          </a:p>
        </p:txBody>
      </p:sp>
      <p:sp>
        <p:nvSpPr>
          <p:cNvPr id="56" name="Rechthoek 55">
            <a:extLst>
              <a:ext uri="{FF2B5EF4-FFF2-40B4-BE49-F238E27FC236}">
                <a16:creationId xmlns:a16="http://schemas.microsoft.com/office/drawing/2014/main" id="{86404787-3A12-8848-84C4-E195EBECC592}"/>
              </a:ext>
            </a:extLst>
          </p:cNvPr>
          <p:cNvSpPr/>
          <p:nvPr/>
        </p:nvSpPr>
        <p:spPr>
          <a:xfrm rot="18154491">
            <a:off x="10640285" y="719929"/>
            <a:ext cx="1599797" cy="369332"/>
          </a:xfrm>
          <a:prstGeom prst="rect">
            <a:avLst/>
          </a:prstGeom>
        </p:spPr>
        <p:txBody>
          <a:bodyPr wrap="none">
            <a:spAutoFit/>
          </a:bodyPr>
          <a:lstStyle/>
          <a:p>
            <a:r>
              <a:rPr lang="nl-NL" dirty="0"/>
              <a:t>Aantal knikkers</a:t>
            </a:r>
          </a:p>
        </p:txBody>
      </p:sp>
      <p:sp>
        <p:nvSpPr>
          <p:cNvPr id="57" name="Rechthoek 56">
            <a:extLst>
              <a:ext uri="{FF2B5EF4-FFF2-40B4-BE49-F238E27FC236}">
                <a16:creationId xmlns:a16="http://schemas.microsoft.com/office/drawing/2014/main" id="{A3C27680-4746-7F40-A1B1-AB960D0C75E0}"/>
              </a:ext>
            </a:extLst>
          </p:cNvPr>
          <p:cNvSpPr/>
          <p:nvPr/>
        </p:nvSpPr>
        <p:spPr>
          <a:xfrm rot="18154491">
            <a:off x="11098368" y="819669"/>
            <a:ext cx="1369286" cy="369332"/>
          </a:xfrm>
          <a:prstGeom prst="rect">
            <a:avLst/>
          </a:prstGeom>
        </p:spPr>
        <p:txBody>
          <a:bodyPr wrap="none">
            <a:spAutoFit/>
          </a:bodyPr>
          <a:lstStyle/>
          <a:p>
            <a:r>
              <a:rPr lang="nl-NL" dirty="0"/>
              <a:t>Label op bak</a:t>
            </a:r>
          </a:p>
        </p:txBody>
      </p:sp>
      <p:sp>
        <p:nvSpPr>
          <p:cNvPr id="58" name="Tijdelijke aanduiding voor inhoud 2">
            <a:extLst>
              <a:ext uri="{FF2B5EF4-FFF2-40B4-BE49-F238E27FC236}">
                <a16:creationId xmlns:a16="http://schemas.microsoft.com/office/drawing/2014/main" id="{A5CFD13B-AE58-7140-9EBC-D39C1C84A50F}"/>
              </a:ext>
            </a:extLst>
          </p:cNvPr>
          <p:cNvSpPr txBox="1">
            <a:spLocks/>
          </p:cNvSpPr>
          <p:nvPr/>
        </p:nvSpPr>
        <p:spPr>
          <a:xfrm>
            <a:off x="11440184" y="1515875"/>
            <a:ext cx="491771" cy="49242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nl-NL" sz="2400" dirty="0"/>
              <a:t>0</a:t>
            </a:r>
          </a:p>
          <a:p>
            <a:pPr marL="0" indent="0">
              <a:lnSpc>
                <a:spcPct val="100000"/>
              </a:lnSpc>
              <a:spcBef>
                <a:spcPts val="0"/>
              </a:spcBef>
              <a:buFont typeface="Arial" panose="020B0604020202020204" pitchFamily="34" charset="0"/>
              <a:buNone/>
            </a:pPr>
            <a:r>
              <a:rPr lang="nl-NL" sz="2400" dirty="0"/>
              <a:t>1</a:t>
            </a:r>
          </a:p>
          <a:p>
            <a:pPr marL="0" indent="0">
              <a:lnSpc>
                <a:spcPct val="100000"/>
              </a:lnSpc>
              <a:spcBef>
                <a:spcPts val="0"/>
              </a:spcBef>
              <a:buFont typeface="Arial" panose="020B0604020202020204" pitchFamily="34" charset="0"/>
              <a:buNone/>
            </a:pPr>
            <a:r>
              <a:rPr lang="nl-NL" sz="2400" dirty="0"/>
              <a:t>2</a:t>
            </a:r>
          </a:p>
          <a:p>
            <a:pPr marL="0" indent="0">
              <a:lnSpc>
                <a:spcPct val="100000"/>
              </a:lnSpc>
              <a:spcBef>
                <a:spcPts val="0"/>
              </a:spcBef>
              <a:buFont typeface="Arial" panose="020B0604020202020204" pitchFamily="34" charset="0"/>
              <a:buNone/>
            </a:pPr>
            <a:r>
              <a:rPr lang="nl-NL" sz="2400" dirty="0"/>
              <a:t>3</a:t>
            </a:r>
          </a:p>
          <a:p>
            <a:pPr marL="0" indent="0">
              <a:lnSpc>
                <a:spcPct val="100000"/>
              </a:lnSpc>
              <a:spcBef>
                <a:spcPts val="0"/>
              </a:spcBef>
              <a:buFont typeface="Arial" panose="020B0604020202020204" pitchFamily="34" charset="0"/>
              <a:buNone/>
            </a:pPr>
            <a:r>
              <a:rPr lang="nl-NL" sz="2400" dirty="0"/>
              <a:t>4</a:t>
            </a:r>
          </a:p>
          <a:p>
            <a:pPr marL="0" indent="0">
              <a:lnSpc>
                <a:spcPct val="100000"/>
              </a:lnSpc>
              <a:spcBef>
                <a:spcPts val="0"/>
              </a:spcBef>
              <a:buFont typeface="Arial" panose="020B0604020202020204" pitchFamily="34" charset="0"/>
              <a:buNone/>
            </a:pPr>
            <a:r>
              <a:rPr lang="nl-NL" sz="2400" dirty="0"/>
              <a:t>5</a:t>
            </a:r>
          </a:p>
          <a:p>
            <a:pPr marL="0" indent="0">
              <a:lnSpc>
                <a:spcPct val="100000"/>
              </a:lnSpc>
              <a:spcBef>
                <a:spcPts val="0"/>
              </a:spcBef>
              <a:buFont typeface="Arial" panose="020B0604020202020204" pitchFamily="34" charset="0"/>
              <a:buNone/>
            </a:pPr>
            <a:r>
              <a:rPr lang="nl-NL" sz="2400" dirty="0"/>
              <a:t>6</a:t>
            </a:r>
          </a:p>
          <a:p>
            <a:pPr marL="0" indent="0">
              <a:lnSpc>
                <a:spcPct val="100000"/>
              </a:lnSpc>
              <a:spcBef>
                <a:spcPts val="0"/>
              </a:spcBef>
              <a:buFont typeface="Arial" panose="020B0604020202020204" pitchFamily="34" charset="0"/>
              <a:buNone/>
            </a:pPr>
            <a:r>
              <a:rPr lang="nl-NL" sz="2400" dirty="0"/>
              <a:t>7</a:t>
            </a:r>
          </a:p>
          <a:p>
            <a:pPr marL="0" indent="0">
              <a:lnSpc>
                <a:spcPct val="100000"/>
              </a:lnSpc>
              <a:spcBef>
                <a:spcPts val="0"/>
              </a:spcBef>
              <a:buFont typeface="Arial" panose="020B0604020202020204" pitchFamily="34" charset="0"/>
              <a:buNone/>
            </a:pPr>
            <a:r>
              <a:rPr lang="nl-NL" sz="2400" dirty="0"/>
              <a:t>8</a:t>
            </a:r>
          </a:p>
          <a:p>
            <a:pPr marL="0" indent="0">
              <a:lnSpc>
                <a:spcPct val="100000"/>
              </a:lnSpc>
              <a:spcBef>
                <a:spcPts val="0"/>
              </a:spcBef>
              <a:buFont typeface="Arial" panose="020B0604020202020204" pitchFamily="34" charset="0"/>
              <a:buNone/>
            </a:pPr>
            <a:r>
              <a:rPr lang="nl-NL" sz="2400" dirty="0"/>
              <a:t>9</a:t>
            </a:r>
          </a:p>
          <a:p>
            <a:pPr marL="0" indent="0">
              <a:lnSpc>
                <a:spcPct val="100000"/>
              </a:lnSpc>
              <a:spcBef>
                <a:spcPts val="0"/>
              </a:spcBef>
              <a:buFont typeface="Arial" panose="020B0604020202020204" pitchFamily="34" charset="0"/>
              <a:buNone/>
            </a:pPr>
            <a:r>
              <a:rPr lang="nl-NL" sz="2400" dirty="0"/>
              <a:t>A</a:t>
            </a:r>
          </a:p>
          <a:p>
            <a:pPr marL="0" indent="0">
              <a:lnSpc>
                <a:spcPct val="100000"/>
              </a:lnSpc>
              <a:spcBef>
                <a:spcPts val="0"/>
              </a:spcBef>
              <a:buFont typeface="Arial" panose="020B0604020202020204" pitchFamily="34" charset="0"/>
              <a:buNone/>
            </a:pPr>
            <a:r>
              <a:rPr lang="nl-NL" sz="2400" dirty="0"/>
              <a:t>B</a:t>
            </a:r>
          </a:p>
          <a:p>
            <a:pPr marL="0" indent="0">
              <a:lnSpc>
                <a:spcPct val="100000"/>
              </a:lnSpc>
              <a:spcBef>
                <a:spcPts val="0"/>
              </a:spcBef>
              <a:buFont typeface="Arial" panose="020B0604020202020204" pitchFamily="34" charset="0"/>
              <a:buNone/>
            </a:pPr>
            <a:r>
              <a:rPr lang="nl-NL" sz="2400" dirty="0"/>
              <a:t>C</a:t>
            </a:r>
          </a:p>
          <a:p>
            <a:pPr marL="0" indent="0">
              <a:lnSpc>
                <a:spcPct val="100000"/>
              </a:lnSpc>
              <a:spcBef>
                <a:spcPts val="0"/>
              </a:spcBef>
              <a:buFont typeface="Arial" panose="020B0604020202020204" pitchFamily="34" charset="0"/>
              <a:buNone/>
            </a:pPr>
            <a:r>
              <a:rPr lang="nl-NL" sz="2400" dirty="0"/>
              <a:t>D</a:t>
            </a:r>
          </a:p>
          <a:p>
            <a:pPr marL="0" indent="0">
              <a:lnSpc>
                <a:spcPct val="100000"/>
              </a:lnSpc>
              <a:spcBef>
                <a:spcPts val="0"/>
              </a:spcBef>
              <a:buFont typeface="Arial" panose="020B0604020202020204" pitchFamily="34" charset="0"/>
              <a:buNone/>
            </a:pPr>
            <a:r>
              <a:rPr lang="nl-NL" sz="2400" dirty="0"/>
              <a:t>E</a:t>
            </a:r>
          </a:p>
          <a:p>
            <a:pPr marL="0" indent="0">
              <a:lnSpc>
                <a:spcPct val="100000"/>
              </a:lnSpc>
              <a:spcBef>
                <a:spcPts val="0"/>
              </a:spcBef>
              <a:buFont typeface="Arial" panose="020B0604020202020204" pitchFamily="34" charset="0"/>
              <a:buNone/>
            </a:pPr>
            <a:r>
              <a:rPr lang="nl-NL" sz="2400" dirty="0"/>
              <a:t>F</a:t>
            </a:r>
          </a:p>
          <a:p>
            <a:pPr marL="0" indent="0">
              <a:lnSpc>
                <a:spcPct val="100000"/>
              </a:lnSpc>
              <a:spcBef>
                <a:spcPts val="0"/>
              </a:spcBef>
              <a:buFont typeface="Arial" panose="020B0604020202020204" pitchFamily="34" charset="0"/>
              <a:buNone/>
            </a:pPr>
            <a:endParaRPr lang="nl-NL" sz="2400" dirty="0"/>
          </a:p>
        </p:txBody>
      </p:sp>
      <p:sp>
        <p:nvSpPr>
          <p:cNvPr id="53" name="Ovaal 52">
            <a:extLst>
              <a:ext uri="{FF2B5EF4-FFF2-40B4-BE49-F238E27FC236}">
                <a16:creationId xmlns:a16="http://schemas.microsoft.com/office/drawing/2014/main" id="{DFF2BA6A-79E4-A641-95F8-C348AE690907}"/>
              </a:ext>
            </a:extLst>
          </p:cNvPr>
          <p:cNvSpPr/>
          <p:nvPr/>
        </p:nvSpPr>
        <p:spPr>
          <a:xfrm>
            <a:off x="5041313" y="2857839"/>
            <a:ext cx="308983" cy="327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Ovaal 54">
            <a:extLst>
              <a:ext uri="{FF2B5EF4-FFF2-40B4-BE49-F238E27FC236}">
                <a16:creationId xmlns:a16="http://schemas.microsoft.com/office/drawing/2014/main" id="{042199E4-6C13-774E-ADE3-DCD1D82A6717}"/>
              </a:ext>
            </a:extLst>
          </p:cNvPr>
          <p:cNvSpPr/>
          <p:nvPr/>
        </p:nvSpPr>
        <p:spPr>
          <a:xfrm>
            <a:off x="4488697" y="2978832"/>
            <a:ext cx="308983" cy="327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Ovaal 59">
            <a:extLst>
              <a:ext uri="{FF2B5EF4-FFF2-40B4-BE49-F238E27FC236}">
                <a16:creationId xmlns:a16="http://schemas.microsoft.com/office/drawing/2014/main" id="{D98B5A5F-BFB1-B141-AC52-85019CCF0E93}"/>
              </a:ext>
            </a:extLst>
          </p:cNvPr>
          <p:cNvSpPr/>
          <p:nvPr/>
        </p:nvSpPr>
        <p:spPr>
          <a:xfrm>
            <a:off x="5834313" y="2978733"/>
            <a:ext cx="308983" cy="327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 name="Ovaal 60">
            <a:extLst>
              <a:ext uri="{FF2B5EF4-FFF2-40B4-BE49-F238E27FC236}">
                <a16:creationId xmlns:a16="http://schemas.microsoft.com/office/drawing/2014/main" id="{69FBF583-E38B-0D4C-80D7-4BE1428CF03B}"/>
              </a:ext>
            </a:extLst>
          </p:cNvPr>
          <p:cNvSpPr/>
          <p:nvPr/>
        </p:nvSpPr>
        <p:spPr>
          <a:xfrm>
            <a:off x="6105132" y="2708915"/>
            <a:ext cx="308983" cy="327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2" name="Ovaal 61">
            <a:extLst>
              <a:ext uri="{FF2B5EF4-FFF2-40B4-BE49-F238E27FC236}">
                <a16:creationId xmlns:a16="http://schemas.microsoft.com/office/drawing/2014/main" id="{8F3634ED-53E8-8346-A23D-859DD0711CC9}"/>
              </a:ext>
            </a:extLst>
          </p:cNvPr>
          <p:cNvSpPr/>
          <p:nvPr/>
        </p:nvSpPr>
        <p:spPr>
          <a:xfrm>
            <a:off x="4785555" y="2685031"/>
            <a:ext cx="308983" cy="327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Ovaal 62">
            <a:extLst>
              <a:ext uri="{FF2B5EF4-FFF2-40B4-BE49-F238E27FC236}">
                <a16:creationId xmlns:a16="http://schemas.microsoft.com/office/drawing/2014/main" id="{0B873546-7D20-9947-93FF-FAA42E171B5B}"/>
              </a:ext>
            </a:extLst>
          </p:cNvPr>
          <p:cNvSpPr/>
          <p:nvPr/>
        </p:nvSpPr>
        <p:spPr>
          <a:xfrm>
            <a:off x="5215239" y="2641673"/>
            <a:ext cx="308983" cy="327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4" name="Ovaal 63">
            <a:extLst>
              <a:ext uri="{FF2B5EF4-FFF2-40B4-BE49-F238E27FC236}">
                <a16:creationId xmlns:a16="http://schemas.microsoft.com/office/drawing/2014/main" id="{59E831FE-FA5D-5F47-9B86-3730862473BB}"/>
              </a:ext>
            </a:extLst>
          </p:cNvPr>
          <p:cNvSpPr/>
          <p:nvPr/>
        </p:nvSpPr>
        <p:spPr>
          <a:xfrm>
            <a:off x="5726755" y="2642185"/>
            <a:ext cx="308983" cy="327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5" name="Ovaal 64">
            <a:extLst>
              <a:ext uri="{FF2B5EF4-FFF2-40B4-BE49-F238E27FC236}">
                <a16:creationId xmlns:a16="http://schemas.microsoft.com/office/drawing/2014/main" id="{A398032A-812A-3640-86BD-99C900E7B521}"/>
              </a:ext>
            </a:extLst>
          </p:cNvPr>
          <p:cNvSpPr/>
          <p:nvPr/>
        </p:nvSpPr>
        <p:spPr>
          <a:xfrm>
            <a:off x="4758147" y="3019017"/>
            <a:ext cx="308983" cy="327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6" name="Ovaal 65">
            <a:extLst>
              <a:ext uri="{FF2B5EF4-FFF2-40B4-BE49-F238E27FC236}">
                <a16:creationId xmlns:a16="http://schemas.microsoft.com/office/drawing/2014/main" id="{6D273C7D-C978-3E49-B07B-5CBD978189EA}"/>
              </a:ext>
            </a:extLst>
          </p:cNvPr>
          <p:cNvSpPr/>
          <p:nvPr/>
        </p:nvSpPr>
        <p:spPr>
          <a:xfrm>
            <a:off x="5215821" y="3048264"/>
            <a:ext cx="308983" cy="327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7" name="Ovaal 66">
            <a:extLst>
              <a:ext uri="{FF2B5EF4-FFF2-40B4-BE49-F238E27FC236}">
                <a16:creationId xmlns:a16="http://schemas.microsoft.com/office/drawing/2014/main" id="{8F536827-DD74-B54F-907B-ED8E5002C622}"/>
              </a:ext>
            </a:extLst>
          </p:cNvPr>
          <p:cNvSpPr/>
          <p:nvPr/>
        </p:nvSpPr>
        <p:spPr>
          <a:xfrm>
            <a:off x="5472474" y="3061968"/>
            <a:ext cx="308983" cy="327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571840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027D51-FA23-DF43-961B-CD3FDF2AB994}"/>
              </a:ext>
            </a:extLst>
          </p:cNvPr>
          <p:cNvSpPr>
            <a:spLocks noGrp="1"/>
          </p:cNvSpPr>
          <p:nvPr>
            <p:ph type="title"/>
          </p:nvPr>
        </p:nvSpPr>
        <p:spPr/>
        <p:txBody>
          <a:bodyPr/>
          <a:lstStyle/>
          <a:p>
            <a:r>
              <a:rPr lang="nl-NL" dirty="0"/>
              <a:t>Hexadecimaal talstelsel: optellen</a:t>
            </a:r>
          </a:p>
        </p:txBody>
      </p:sp>
      <p:graphicFrame>
        <p:nvGraphicFramePr>
          <p:cNvPr id="8" name="Tijdelijke aanduiding voor inhoud 7">
            <a:extLst>
              <a:ext uri="{FF2B5EF4-FFF2-40B4-BE49-F238E27FC236}">
                <a16:creationId xmlns:a16="http://schemas.microsoft.com/office/drawing/2014/main" id="{27F12BF1-E358-B246-9C4F-24156131461A}"/>
              </a:ext>
            </a:extLst>
          </p:cNvPr>
          <p:cNvGraphicFramePr>
            <a:graphicFrameLocks noGrp="1"/>
          </p:cNvGraphicFramePr>
          <p:nvPr>
            <p:ph idx="1"/>
          </p:nvPr>
        </p:nvGraphicFramePr>
        <p:xfrm>
          <a:off x="1499346" y="1263039"/>
          <a:ext cx="4164108" cy="3048000"/>
        </p:xfrm>
        <a:graphic>
          <a:graphicData uri="http://schemas.openxmlformats.org/drawingml/2006/table">
            <a:tbl>
              <a:tblPr>
                <a:tableStyleId>{616DA210-FB5B-4158-B5E0-FEB733F419BA}</a:tableStyleId>
              </a:tblPr>
              <a:tblGrid>
                <a:gridCol w="1041027">
                  <a:extLst>
                    <a:ext uri="{9D8B030D-6E8A-4147-A177-3AD203B41FA5}">
                      <a16:colId xmlns:a16="http://schemas.microsoft.com/office/drawing/2014/main" val="3044966198"/>
                    </a:ext>
                  </a:extLst>
                </a:gridCol>
                <a:gridCol w="1041027">
                  <a:extLst>
                    <a:ext uri="{9D8B030D-6E8A-4147-A177-3AD203B41FA5}">
                      <a16:colId xmlns:a16="http://schemas.microsoft.com/office/drawing/2014/main" val="1666835337"/>
                    </a:ext>
                  </a:extLst>
                </a:gridCol>
                <a:gridCol w="1041027">
                  <a:extLst>
                    <a:ext uri="{9D8B030D-6E8A-4147-A177-3AD203B41FA5}">
                      <a16:colId xmlns:a16="http://schemas.microsoft.com/office/drawing/2014/main" val="1039869485"/>
                    </a:ext>
                  </a:extLst>
                </a:gridCol>
                <a:gridCol w="1041027">
                  <a:extLst>
                    <a:ext uri="{9D8B030D-6E8A-4147-A177-3AD203B41FA5}">
                      <a16:colId xmlns:a16="http://schemas.microsoft.com/office/drawing/2014/main" val="4187704183"/>
                    </a:ext>
                  </a:extLst>
                </a:gridCol>
              </a:tblGrid>
              <a:tr h="641024">
                <a:tc>
                  <a:txBody>
                    <a:bodyPr/>
                    <a:lstStyle/>
                    <a:p>
                      <a:pPr algn="ctr"/>
                      <a:r>
                        <a:rPr lang="nl-NL" sz="2400" dirty="0">
                          <a:solidFill>
                            <a:schemeClr val="bg2">
                              <a:lumMod val="75000"/>
                            </a:schemeClr>
                          </a:solidFill>
                        </a:rPr>
                        <a:t>1</a:t>
                      </a:r>
                      <a:endParaRPr lang="nl-NL" sz="4400" dirty="0"/>
                    </a:p>
                  </a:txBody>
                  <a:tcPr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endParaRPr lang="nl-NL" sz="2800" dirty="0">
                        <a:solidFill>
                          <a:schemeClr val="bg2">
                            <a:lumMod val="75000"/>
                          </a:schemeClr>
                        </a:solidFill>
                      </a:endParaRPr>
                    </a:p>
                  </a:txBody>
                  <a:tcPr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endParaRPr lang="nl-NL" sz="4400"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endParaRPr lang="nl-NL" sz="4400"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470509267"/>
                  </a:ext>
                </a:extLst>
              </a:tr>
              <a:tr h="641024">
                <a:tc>
                  <a:txBody>
                    <a:bodyPr/>
                    <a:lstStyle/>
                    <a:p>
                      <a:pPr algn="ctr"/>
                      <a:endParaRPr lang="nl-NL" sz="4400"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nl-NL" sz="4400" dirty="0"/>
                        <a:t>8</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nl-NL" sz="4400" dirty="0"/>
                        <a:t>5</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nl-NL" sz="4400" dirty="0"/>
                        <a:t>2</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834334900"/>
                  </a:ext>
                </a:extLst>
              </a:tr>
              <a:tr h="641024">
                <a:tc>
                  <a:txBody>
                    <a:bodyPr/>
                    <a:lstStyle/>
                    <a:p>
                      <a:pPr algn="ctr"/>
                      <a:endParaRPr lang="nl-NL" sz="4400"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nl-NL" sz="4400" dirty="0"/>
                        <a:t>9</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nl-NL" sz="4400" dirty="0"/>
                        <a:t>5</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nl-NL" sz="4400" dirty="0"/>
                        <a:t>5</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1212884"/>
                  </a:ext>
                </a:extLst>
              </a:tr>
              <a:tr h="641024">
                <a:tc>
                  <a:txBody>
                    <a:bodyPr/>
                    <a:lstStyle/>
                    <a:p>
                      <a:pPr algn="ctr"/>
                      <a:r>
                        <a:rPr lang="nl-NL" sz="4400" b="1" dirty="0"/>
                        <a:t>1</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nl-NL" sz="4400" b="1" dirty="0"/>
                        <a:t>1</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nl-NL" sz="4400" b="1" dirty="0"/>
                        <a:t>A</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nl-NL" sz="4400" b="1" dirty="0"/>
                        <a:t>7</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947355956"/>
                  </a:ext>
                </a:extLst>
              </a:tr>
            </a:tbl>
          </a:graphicData>
        </a:graphic>
      </p:graphicFrame>
      <p:sp>
        <p:nvSpPr>
          <p:cNvPr id="4" name="Tijdelijke aanduiding voor datum 3">
            <a:extLst>
              <a:ext uri="{FF2B5EF4-FFF2-40B4-BE49-F238E27FC236}">
                <a16:creationId xmlns:a16="http://schemas.microsoft.com/office/drawing/2014/main" id="{CFB27839-BA7B-8C47-BA30-F1B5994F86F7}"/>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68FD0DFF-FF82-2244-A618-5EC8ED60A67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9D97577-1863-1545-AC88-95BBE8275B2C}"/>
              </a:ext>
            </a:extLst>
          </p:cNvPr>
          <p:cNvSpPr>
            <a:spLocks noGrp="1"/>
          </p:cNvSpPr>
          <p:nvPr>
            <p:ph type="sldNum" sz="quarter" idx="12"/>
          </p:nvPr>
        </p:nvSpPr>
        <p:spPr/>
        <p:txBody>
          <a:bodyPr/>
          <a:lstStyle/>
          <a:p>
            <a:fld id="{0AAEF2E2-A082-486B-BCC1-A4B8E9CF05F7}" type="slidenum">
              <a:rPr lang="nl-NL" smtClean="0"/>
              <a:t>23</a:t>
            </a:fld>
            <a:endParaRPr lang="nl-NL"/>
          </a:p>
        </p:txBody>
      </p:sp>
      <p:sp>
        <p:nvSpPr>
          <p:cNvPr id="7" name="Tijdelijke aanduiding voor tekst 6">
            <a:extLst>
              <a:ext uri="{FF2B5EF4-FFF2-40B4-BE49-F238E27FC236}">
                <a16:creationId xmlns:a16="http://schemas.microsoft.com/office/drawing/2014/main" id="{80F8C5C0-C3A2-CB4F-8A0D-51B09BE0DE27}"/>
              </a:ext>
            </a:extLst>
          </p:cNvPr>
          <p:cNvSpPr>
            <a:spLocks noGrp="1"/>
          </p:cNvSpPr>
          <p:nvPr>
            <p:ph type="body" sz="quarter" idx="17"/>
          </p:nvPr>
        </p:nvSpPr>
        <p:spPr/>
        <p:txBody>
          <a:bodyPr/>
          <a:lstStyle/>
          <a:p>
            <a:r>
              <a:rPr lang="nl-NL" dirty="0"/>
              <a:t>UITLEG</a:t>
            </a:r>
          </a:p>
        </p:txBody>
      </p:sp>
      <p:sp>
        <p:nvSpPr>
          <p:cNvPr id="9" name="Rechthoek 8">
            <a:extLst>
              <a:ext uri="{FF2B5EF4-FFF2-40B4-BE49-F238E27FC236}">
                <a16:creationId xmlns:a16="http://schemas.microsoft.com/office/drawing/2014/main" id="{CDE13D06-A27A-4E45-BDA9-76BD91BFB051}"/>
              </a:ext>
            </a:extLst>
          </p:cNvPr>
          <p:cNvSpPr/>
          <p:nvPr/>
        </p:nvSpPr>
        <p:spPr>
          <a:xfrm>
            <a:off x="1034154" y="3118647"/>
            <a:ext cx="465192" cy="769441"/>
          </a:xfrm>
          <a:prstGeom prst="rect">
            <a:avLst/>
          </a:prstGeom>
        </p:spPr>
        <p:txBody>
          <a:bodyPr wrap="none">
            <a:spAutoFit/>
          </a:bodyPr>
          <a:lstStyle/>
          <a:p>
            <a:pPr algn="ctr"/>
            <a:r>
              <a:rPr lang="nl-NL" sz="4400" dirty="0"/>
              <a:t>+</a:t>
            </a:r>
          </a:p>
        </p:txBody>
      </p:sp>
      <p:sp>
        <p:nvSpPr>
          <p:cNvPr id="10" name="Tijdelijke aanduiding voor inhoud 2">
            <a:extLst>
              <a:ext uri="{FF2B5EF4-FFF2-40B4-BE49-F238E27FC236}">
                <a16:creationId xmlns:a16="http://schemas.microsoft.com/office/drawing/2014/main" id="{B8B2221A-B553-C34B-ADBA-7E3F70D4EA3B}"/>
              </a:ext>
            </a:extLst>
          </p:cNvPr>
          <p:cNvSpPr txBox="1">
            <a:spLocks/>
          </p:cNvSpPr>
          <p:nvPr/>
        </p:nvSpPr>
        <p:spPr>
          <a:xfrm>
            <a:off x="838200" y="4999913"/>
            <a:ext cx="10515600" cy="11770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2400" dirty="0"/>
              <a:t>Werk van rechts naar links.</a:t>
            </a:r>
          </a:p>
          <a:p>
            <a:pPr marL="0" indent="0">
              <a:buFont typeface="Arial" panose="020B0604020202020204" pitchFamily="34" charset="0"/>
              <a:buNone/>
            </a:pPr>
            <a:r>
              <a:rPr lang="nl-NL" sz="2400" dirty="0"/>
              <a:t>Als je </a:t>
            </a:r>
            <a:r>
              <a:rPr lang="nl-NL" sz="2400" b="1" dirty="0">
                <a:solidFill>
                  <a:srgbClr val="FF0000"/>
                </a:solidFill>
              </a:rPr>
              <a:t>16</a:t>
            </a:r>
            <a:r>
              <a:rPr lang="nl-NL" sz="2400" dirty="0"/>
              <a:t> of meer hebt in een kolom, doe er dan 1 bij in de kolom links ervan</a:t>
            </a:r>
          </a:p>
        </p:txBody>
      </p:sp>
      <p:sp>
        <p:nvSpPr>
          <p:cNvPr id="11" name="Rechthoek 10">
            <a:extLst>
              <a:ext uri="{FF2B5EF4-FFF2-40B4-BE49-F238E27FC236}">
                <a16:creationId xmlns:a16="http://schemas.microsoft.com/office/drawing/2014/main" id="{ED745DED-AF10-6A4A-B108-1A1743B2B362}"/>
              </a:ext>
            </a:extLst>
          </p:cNvPr>
          <p:cNvSpPr/>
          <p:nvPr/>
        </p:nvSpPr>
        <p:spPr>
          <a:xfrm>
            <a:off x="5834166" y="2094022"/>
            <a:ext cx="3248005" cy="646331"/>
          </a:xfrm>
          <a:prstGeom prst="rect">
            <a:avLst/>
          </a:prstGeom>
        </p:spPr>
        <p:txBody>
          <a:bodyPr wrap="none">
            <a:spAutoFit/>
          </a:bodyPr>
          <a:lstStyle/>
          <a:p>
            <a:r>
              <a:rPr lang="nl-NL" sz="3600" dirty="0"/>
              <a:t>= 2130 decimaal</a:t>
            </a:r>
          </a:p>
        </p:txBody>
      </p:sp>
      <p:sp>
        <p:nvSpPr>
          <p:cNvPr id="12" name="Rechthoek 11">
            <a:extLst>
              <a:ext uri="{FF2B5EF4-FFF2-40B4-BE49-F238E27FC236}">
                <a16:creationId xmlns:a16="http://schemas.microsoft.com/office/drawing/2014/main" id="{B5FEE6BD-1F87-924B-8D3F-C54190E1ABAD}"/>
              </a:ext>
            </a:extLst>
          </p:cNvPr>
          <p:cNvSpPr/>
          <p:nvPr/>
        </p:nvSpPr>
        <p:spPr>
          <a:xfrm>
            <a:off x="5834166" y="2795481"/>
            <a:ext cx="3248005" cy="646331"/>
          </a:xfrm>
          <a:prstGeom prst="rect">
            <a:avLst/>
          </a:prstGeom>
        </p:spPr>
        <p:txBody>
          <a:bodyPr wrap="none">
            <a:spAutoFit/>
          </a:bodyPr>
          <a:lstStyle/>
          <a:p>
            <a:r>
              <a:rPr lang="nl-NL" sz="3600" dirty="0"/>
              <a:t>= 2389 decimaal</a:t>
            </a:r>
          </a:p>
        </p:txBody>
      </p:sp>
      <p:sp>
        <p:nvSpPr>
          <p:cNvPr id="13" name="Rechthoek 12">
            <a:extLst>
              <a:ext uri="{FF2B5EF4-FFF2-40B4-BE49-F238E27FC236}">
                <a16:creationId xmlns:a16="http://schemas.microsoft.com/office/drawing/2014/main" id="{FC92EA66-9F20-5F4B-A71B-569FA95EA794}"/>
              </a:ext>
            </a:extLst>
          </p:cNvPr>
          <p:cNvSpPr/>
          <p:nvPr/>
        </p:nvSpPr>
        <p:spPr>
          <a:xfrm>
            <a:off x="5834166" y="3546967"/>
            <a:ext cx="3248005" cy="646331"/>
          </a:xfrm>
          <a:prstGeom prst="rect">
            <a:avLst/>
          </a:prstGeom>
        </p:spPr>
        <p:txBody>
          <a:bodyPr wrap="none">
            <a:spAutoFit/>
          </a:bodyPr>
          <a:lstStyle/>
          <a:p>
            <a:r>
              <a:rPr lang="nl-NL" sz="3600" dirty="0"/>
              <a:t>= 4519 decimaal</a:t>
            </a:r>
          </a:p>
        </p:txBody>
      </p:sp>
    </p:spTree>
    <p:extLst>
      <p:ext uri="{BB962C8B-B14F-4D97-AF65-F5344CB8AC3E}">
        <p14:creationId xmlns:p14="http://schemas.microsoft.com/office/powerpoint/2010/main" val="2157473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E42F913A-CDDE-5F4B-998C-28458B3311A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839718" y="0"/>
            <a:ext cx="1352282" cy="6468177"/>
          </a:xfrm>
          <a:prstGeom prst="rect">
            <a:avLst/>
          </a:prstGeom>
        </p:spPr>
      </p:pic>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Voorbeeld opgave hexadecimaal</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p:txBody>
          <a:bodyPr>
            <a:normAutofit/>
          </a:bodyPr>
          <a:lstStyle/>
          <a:p>
            <a:pPr marL="514350" indent="-514350">
              <a:buFont typeface="+mj-lt"/>
              <a:buAutoNum type="alphaLcParenR"/>
            </a:pPr>
            <a:r>
              <a:rPr lang="nl-NL" sz="3600" dirty="0"/>
              <a:t>B HEX = 11 DEC</a:t>
            </a:r>
          </a:p>
          <a:p>
            <a:pPr marL="514350" indent="-514350">
              <a:buFont typeface="+mj-lt"/>
              <a:buAutoNum type="alphaLcParenR"/>
            </a:pPr>
            <a:r>
              <a:rPr lang="nl-NL" sz="3600" dirty="0"/>
              <a:t>7 HEX = 7 DEC</a:t>
            </a:r>
          </a:p>
          <a:p>
            <a:pPr marL="514350" indent="-514350">
              <a:buFont typeface="+mj-lt"/>
              <a:buAutoNum type="alphaLcParenR"/>
            </a:pPr>
            <a:r>
              <a:rPr lang="nl-NL" sz="3600" dirty="0"/>
              <a:t>F HEX = 15 DEC</a:t>
            </a:r>
          </a:p>
          <a:p>
            <a:pPr marL="514350" indent="-514350">
              <a:buFont typeface="+mj-lt"/>
              <a:buAutoNum type="alphaLcParenR"/>
            </a:pPr>
            <a:r>
              <a:rPr lang="nl-NL" sz="3600" dirty="0"/>
              <a:t>20 HEX = 2x16 + 0x1 = 32 DEC</a:t>
            </a:r>
          </a:p>
          <a:p>
            <a:pPr marL="514350" indent="-514350">
              <a:buFont typeface="+mj-lt"/>
              <a:buAutoNum type="alphaLcParenR"/>
            </a:pPr>
            <a:r>
              <a:rPr lang="nl-NL" sz="3600" dirty="0"/>
              <a:t>2A HEX = 2x16 + Ax1 = 2x16 + 10x1 = 42 DEC</a:t>
            </a:r>
          </a:p>
          <a:p>
            <a:pPr marL="514350" indent="-514350">
              <a:buFont typeface="+mj-lt"/>
              <a:buAutoNum type="alphaLcParenR"/>
            </a:pPr>
            <a:r>
              <a:rPr lang="nl-NL" sz="3600" dirty="0"/>
              <a:t>11 DEC = 0x16 + 11x1 = 0x16 + Bx1 = 0B HEX</a:t>
            </a:r>
          </a:p>
          <a:p>
            <a:pPr marL="514350" indent="-514350">
              <a:buFont typeface="+mj-lt"/>
              <a:buAutoNum type="alphaLcParenR"/>
            </a:pPr>
            <a:r>
              <a:rPr lang="nl-NL" sz="3600" dirty="0"/>
              <a:t>110 DEC = 6x16 + (110-6x16) = 6x16 +14x1 = 6E HEX</a:t>
            </a:r>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24</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OPAGAVEN</a:t>
            </a:r>
          </a:p>
        </p:txBody>
      </p:sp>
    </p:spTree>
    <p:extLst>
      <p:ext uri="{BB962C8B-B14F-4D97-AF65-F5344CB8AC3E}">
        <p14:creationId xmlns:p14="http://schemas.microsoft.com/office/powerpoint/2010/main" val="3273433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Oefenopgave hexadecimaal</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p:txBody>
          <a:bodyPr>
            <a:normAutofit fontScale="92500" lnSpcReduction="20000"/>
          </a:bodyPr>
          <a:lstStyle/>
          <a:p>
            <a:pPr marL="514350" indent="-514350">
              <a:buFont typeface="+mj-lt"/>
              <a:buAutoNum type="alphaLcParenR"/>
            </a:pPr>
            <a:r>
              <a:rPr lang="nl-NL" sz="3600" dirty="0"/>
              <a:t>0F HEX = .. DEC</a:t>
            </a:r>
          </a:p>
          <a:p>
            <a:pPr marL="514350" indent="-514350">
              <a:buFont typeface="+mj-lt"/>
              <a:buAutoNum type="alphaLcParenR"/>
            </a:pPr>
            <a:r>
              <a:rPr lang="nl-NL" sz="3600" dirty="0"/>
              <a:t>FF HEX = .. DEC</a:t>
            </a:r>
          </a:p>
          <a:p>
            <a:pPr marL="514350" indent="-514350">
              <a:buFont typeface="+mj-lt"/>
              <a:buAutoNum type="alphaLcParenR"/>
            </a:pPr>
            <a:r>
              <a:rPr lang="nl-NL" sz="3600" dirty="0"/>
              <a:t>A3 HEX = .. DEC</a:t>
            </a:r>
          </a:p>
          <a:p>
            <a:pPr marL="514350" indent="-514350">
              <a:buFont typeface="+mj-lt"/>
              <a:buAutoNum type="alphaLcParenR"/>
            </a:pPr>
            <a:r>
              <a:rPr lang="nl-NL" sz="3600" dirty="0"/>
              <a:t>10 HEX = .. DEC</a:t>
            </a:r>
          </a:p>
          <a:p>
            <a:pPr marL="514350" indent="-514350">
              <a:buFont typeface="+mj-lt"/>
              <a:buAutoNum type="alphaLcParenR"/>
            </a:pPr>
            <a:r>
              <a:rPr lang="nl-NL" sz="3600" dirty="0"/>
              <a:t>12 DEC = .. HEX</a:t>
            </a:r>
          </a:p>
          <a:p>
            <a:pPr marL="514350" indent="-514350">
              <a:buFont typeface="+mj-lt"/>
              <a:buAutoNum type="alphaLcParenR"/>
            </a:pPr>
            <a:r>
              <a:rPr lang="nl-NL" sz="3600" dirty="0"/>
              <a:t>16 DEC = .. HEX</a:t>
            </a:r>
          </a:p>
          <a:p>
            <a:pPr marL="514350" indent="-514350">
              <a:buFont typeface="+mj-lt"/>
              <a:buAutoNum type="alphaLcParenR"/>
            </a:pPr>
            <a:r>
              <a:rPr lang="nl-NL" sz="3600" dirty="0"/>
              <a:t>32 DEC = .. HEX</a:t>
            </a:r>
          </a:p>
          <a:p>
            <a:pPr marL="514350" indent="-514350">
              <a:buFont typeface="+mj-lt"/>
              <a:buAutoNum type="alphaLcParenR"/>
            </a:pPr>
            <a:r>
              <a:rPr lang="nl-NL" sz="3600" dirty="0"/>
              <a:t>38 DEC = .. HEX</a:t>
            </a:r>
          </a:p>
          <a:p>
            <a:pPr marL="514350" indent="-514350">
              <a:buFont typeface="+mj-lt"/>
              <a:buAutoNum type="alphaLcParenR"/>
            </a:pPr>
            <a:r>
              <a:rPr lang="nl-NL" sz="3600" dirty="0"/>
              <a:t>112 DEC = .. HEX</a:t>
            </a:r>
          </a:p>
          <a:p>
            <a:pPr marL="514350" indent="-514350">
              <a:buFont typeface="+mj-lt"/>
              <a:buAutoNum type="alphaLcParenR"/>
            </a:pPr>
            <a:r>
              <a:rPr lang="nl-NL" sz="3600" dirty="0"/>
              <a:t>122 DEC = .. HEX</a:t>
            </a:r>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25</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OPAGAVEN</a:t>
            </a:r>
          </a:p>
        </p:txBody>
      </p:sp>
    </p:spTree>
    <p:extLst>
      <p:ext uri="{BB962C8B-B14F-4D97-AF65-F5344CB8AC3E}">
        <p14:creationId xmlns:p14="http://schemas.microsoft.com/office/powerpoint/2010/main" val="1471193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normAutofit/>
          </a:bodyPr>
          <a:lstStyle/>
          <a:p>
            <a:r>
              <a:rPr lang="nl-NL" dirty="0"/>
              <a:t>Oefenopgave hexadecimaal (antwoorden)</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p:txBody>
          <a:bodyPr>
            <a:normAutofit fontScale="70000" lnSpcReduction="20000"/>
          </a:bodyPr>
          <a:lstStyle/>
          <a:p>
            <a:pPr marL="514350" indent="-514350">
              <a:buFont typeface="+mj-lt"/>
              <a:buAutoNum type="alphaLcParenR"/>
            </a:pPr>
            <a:r>
              <a:rPr lang="nl-NL" sz="3600" dirty="0"/>
              <a:t>0F HEX = 15x1 DEC</a:t>
            </a:r>
          </a:p>
          <a:p>
            <a:pPr marL="514350" indent="-514350">
              <a:buFont typeface="+mj-lt"/>
              <a:buAutoNum type="alphaLcParenR"/>
            </a:pPr>
            <a:r>
              <a:rPr lang="nl-NL" sz="3600" dirty="0"/>
              <a:t>FF HEX = 15x16+15x1 = 255 DEC</a:t>
            </a:r>
          </a:p>
          <a:p>
            <a:pPr marL="514350" indent="-514350">
              <a:buFont typeface="+mj-lt"/>
              <a:buAutoNum type="alphaLcParenR"/>
            </a:pPr>
            <a:r>
              <a:rPr lang="nl-NL" sz="3600" dirty="0"/>
              <a:t>A3 HEX = 10x16+3x1 = 163 DEC</a:t>
            </a:r>
          </a:p>
          <a:p>
            <a:pPr marL="514350" indent="-514350">
              <a:buFont typeface="+mj-lt"/>
              <a:buAutoNum type="alphaLcParenR"/>
            </a:pPr>
            <a:r>
              <a:rPr lang="nl-NL" sz="3600" dirty="0"/>
              <a:t>10 HEX = 1x16+0x1 = 16 DEC</a:t>
            </a:r>
          </a:p>
          <a:p>
            <a:pPr marL="514350" indent="-514350">
              <a:buFont typeface="+mj-lt"/>
              <a:buAutoNum type="alphaLcParenR"/>
            </a:pPr>
            <a:r>
              <a:rPr lang="nl-NL" sz="3600" dirty="0"/>
              <a:t>12 DEC = C HEX</a:t>
            </a:r>
          </a:p>
          <a:p>
            <a:pPr marL="514350" indent="-514350">
              <a:buFont typeface="+mj-lt"/>
              <a:buAutoNum type="alphaLcParenR"/>
            </a:pPr>
            <a:r>
              <a:rPr lang="nl-NL" sz="3600" dirty="0"/>
              <a:t>16 DEC = 1x16 + 0x1 = 10 HEX</a:t>
            </a:r>
          </a:p>
          <a:p>
            <a:pPr marL="514350" indent="-514350">
              <a:buFont typeface="+mj-lt"/>
              <a:buAutoNum type="alphaLcParenR"/>
            </a:pPr>
            <a:r>
              <a:rPr lang="nl-NL" sz="3600" dirty="0"/>
              <a:t>32 DEC = 2x16 + 0x1 = 20 HEX</a:t>
            </a:r>
          </a:p>
          <a:p>
            <a:pPr marL="514350" indent="-514350">
              <a:buFont typeface="+mj-lt"/>
              <a:buAutoNum type="alphaLcParenR"/>
            </a:pPr>
            <a:r>
              <a:rPr lang="nl-NL" sz="3600" dirty="0"/>
              <a:t>38 DEC = 2x16 + 6x1 = 26 HEX</a:t>
            </a:r>
          </a:p>
          <a:p>
            <a:pPr marL="514350" indent="-514350">
              <a:buFont typeface="+mj-lt"/>
              <a:buAutoNum type="alphaLcParenR"/>
            </a:pPr>
            <a:r>
              <a:rPr lang="nl-NL" sz="3600" dirty="0"/>
              <a:t>112 DEC = 7x16 + 0x1 = 70 HEX</a:t>
            </a:r>
            <a:br>
              <a:rPr lang="nl-NL" sz="3600" dirty="0"/>
            </a:br>
            <a:r>
              <a:rPr lang="nl-NL" sz="3600" dirty="0"/>
              <a:t>112 – 7x16 = 0</a:t>
            </a:r>
          </a:p>
          <a:p>
            <a:pPr marL="514350" indent="-514350">
              <a:buFont typeface="+mj-lt"/>
              <a:buAutoNum type="alphaLcParenR"/>
            </a:pPr>
            <a:r>
              <a:rPr lang="nl-NL" sz="3600" dirty="0"/>
              <a:t>122 DEC = 7x16 + 10x1 = 7x16 +Ax1 = 7A HEX</a:t>
            </a:r>
            <a:br>
              <a:rPr lang="nl-NL" sz="3600" dirty="0"/>
            </a:br>
            <a:r>
              <a:rPr lang="nl-NL" sz="3600" dirty="0"/>
              <a:t>122/16 = 7,…</a:t>
            </a:r>
            <a:br>
              <a:rPr lang="nl-NL" sz="3600" dirty="0"/>
            </a:br>
            <a:r>
              <a:rPr lang="nl-NL" sz="3600" dirty="0"/>
              <a:t>122 – 7x16 = 122-112=10</a:t>
            </a:r>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26</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OPAGAVEN</a:t>
            </a:r>
          </a:p>
        </p:txBody>
      </p:sp>
    </p:spTree>
    <p:extLst>
      <p:ext uri="{BB962C8B-B14F-4D97-AF65-F5344CB8AC3E}">
        <p14:creationId xmlns:p14="http://schemas.microsoft.com/office/powerpoint/2010/main" val="126757015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Extra oefenopgaven (+ antwoorden)</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p:txBody>
          <a:bodyPr/>
          <a:lstStyle/>
          <a:p>
            <a:pPr marL="514350" indent="-514350">
              <a:buFont typeface="+mj-lt"/>
              <a:buAutoNum type="alphaLcParenR"/>
            </a:pPr>
            <a:r>
              <a:rPr lang="nl-NL" dirty="0"/>
              <a:t>00001111 BIN + 00001111 BIN = 00011110 BIN = 30 DEC</a:t>
            </a:r>
          </a:p>
          <a:p>
            <a:pPr marL="514350" indent="-514350">
              <a:buFont typeface="+mj-lt"/>
              <a:buAutoNum type="alphaLcParenR"/>
            </a:pPr>
            <a:r>
              <a:rPr lang="nl-NL" dirty="0"/>
              <a:t>00001111 BIN – 00000010 BIN = 00001101 BIN = 13 DEC</a:t>
            </a:r>
          </a:p>
          <a:p>
            <a:pPr marL="514350" indent="-514350">
              <a:buFont typeface="+mj-lt"/>
              <a:buAutoNum type="alphaLcParenR"/>
            </a:pPr>
            <a:r>
              <a:rPr lang="nl-NL" dirty="0"/>
              <a:t>10000000 BIN – 00000001 BIN = 01111111 BIN = 127 DEC</a:t>
            </a:r>
          </a:p>
          <a:p>
            <a:pPr marL="514350" indent="-514350">
              <a:buFont typeface="+mj-lt"/>
              <a:buAutoNum type="alphaLcParenR"/>
            </a:pPr>
            <a:r>
              <a:rPr lang="nl-NL" dirty="0"/>
              <a:t>AA HEX + 14 HEX = BF HEX = 191 DEC</a:t>
            </a:r>
          </a:p>
          <a:p>
            <a:pPr marL="514350" indent="-514350">
              <a:buFont typeface="+mj-lt"/>
              <a:buAutoNum type="alphaLcParenR"/>
            </a:pPr>
            <a:r>
              <a:rPr lang="nl-NL" dirty="0"/>
              <a:t>FF HEX – AA HEX = 55 HEX = 85 DEC</a:t>
            </a:r>
          </a:p>
          <a:p>
            <a:pPr marL="514350" indent="-514350">
              <a:buFont typeface="+mj-lt"/>
              <a:buAutoNum type="alphaLcParenR"/>
            </a:pPr>
            <a:r>
              <a:rPr lang="nl-NL" dirty="0"/>
              <a:t>100 DEC = 01100100 BIN</a:t>
            </a:r>
          </a:p>
          <a:p>
            <a:pPr marL="514350" indent="-514350">
              <a:buFont typeface="+mj-lt"/>
              <a:buAutoNum type="alphaLcParenR"/>
            </a:pPr>
            <a:r>
              <a:rPr lang="nl-NL" dirty="0"/>
              <a:t>200 DEC = C8 HEX</a:t>
            </a:r>
          </a:p>
          <a:p>
            <a:endParaRPr lang="nl-NL" dirty="0"/>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27</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OPGAVEN</a:t>
            </a:r>
          </a:p>
        </p:txBody>
      </p:sp>
    </p:spTree>
    <p:extLst>
      <p:ext uri="{BB962C8B-B14F-4D97-AF65-F5344CB8AC3E}">
        <p14:creationId xmlns:p14="http://schemas.microsoft.com/office/powerpoint/2010/main" val="35690035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AAC5B1-A5F6-A741-A1D6-56ACBDF27719}"/>
              </a:ext>
            </a:extLst>
          </p:cNvPr>
          <p:cNvSpPr>
            <a:spLocks noGrp="1"/>
          </p:cNvSpPr>
          <p:nvPr>
            <p:ph type="title"/>
          </p:nvPr>
        </p:nvSpPr>
        <p:spPr/>
        <p:txBody>
          <a:bodyPr/>
          <a:lstStyle/>
          <a:p>
            <a:r>
              <a:rPr lang="nl-NL" dirty="0"/>
              <a:t>Samenvatting</a:t>
            </a:r>
          </a:p>
        </p:txBody>
      </p:sp>
      <p:sp>
        <p:nvSpPr>
          <p:cNvPr id="3" name="Tijdelijke aanduiding voor inhoud 2">
            <a:extLst>
              <a:ext uri="{FF2B5EF4-FFF2-40B4-BE49-F238E27FC236}">
                <a16:creationId xmlns:a16="http://schemas.microsoft.com/office/drawing/2014/main" id="{7E78DF83-9682-E645-A92F-3276F1CA27BE}"/>
              </a:ext>
            </a:extLst>
          </p:cNvPr>
          <p:cNvSpPr>
            <a:spLocks noGrp="1"/>
          </p:cNvSpPr>
          <p:nvPr>
            <p:ph idx="1"/>
          </p:nvPr>
        </p:nvSpPr>
        <p:spPr/>
        <p:txBody>
          <a:bodyPr>
            <a:normAutofit fontScale="85000" lnSpcReduction="20000"/>
          </a:bodyPr>
          <a:lstStyle/>
          <a:p>
            <a:pPr marL="0" indent="0">
              <a:buNone/>
            </a:pPr>
            <a:r>
              <a:rPr lang="nl-NL" b="1" u="sng" dirty="0"/>
              <a:t>Decimaal talstelsel </a:t>
            </a:r>
            <a:r>
              <a:rPr lang="nl-NL" dirty="0"/>
              <a:t>= getallen notatie op basis van het grondtal 10</a:t>
            </a:r>
          </a:p>
          <a:p>
            <a:r>
              <a:rPr lang="nl-NL" dirty="0"/>
              <a:t>Maximaal 9 knikkers per bak</a:t>
            </a:r>
          </a:p>
          <a:p>
            <a:r>
              <a:rPr lang="nl-NL" dirty="0"/>
              <a:t>Bak naar links = vermenigvuldigen met 10</a:t>
            </a:r>
          </a:p>
          <a:p>
            <a:pPr marL="0" indent="0">
              <a:buNone/>
            </a:pPr>
            <a:endParaRPr lang="nl-NL" dirty="0"/>
          </a:p>
          <a:p>
            <a:pPr marL="0" indent="0">
              <a:buNone/>
            </a:pPr>
            <a:r>
              <a:rPr lang="nl-NL" b="1" u="sng" dirty="0"/>
              <a:t>Binair talstelsel </a:t>
            </a:r>
            <a:r>
              <a:rPr lang="nl-NL" dirty="0"/>
              <a:t>= getallen notatie op basis van het grondtal 2</a:t>
            </a:r>
          </a:p>
          <a:p>
            <a:r>
              <a:rPr lang="nl-NL" dirty="0"/>
              <a:t>0 of 1 knikker in een bak</a:t>
            </a:r>
          </a:p>
          <a:p>
            <a:r>
              <a:rPr lang="nl-NL" dirty="0"/>
              <a:t>Bak naar links = vermenigvuldigen met 2</a:t>
            </a:r>
          </a:p>
          <a:p>
            <a:pPr marL="0" indent="0">
              <a:buNone/>
            </a:pPr>
            <a:endParaRPr lang="nl-NL" dirty="0"/>
          </a:p>
          <a:p>
            <a:pPr marL="0" indent="0">
              <a:buNone/>
            </a:pPr>
            <a:r>
              <a:rPr lang="nl-NL" b="1" u="sng" dirty="0"/>
              <a:t>Hexadecimaal talstelsel </a:t>
            </a:r>
            <a:r>
              <a:rPr lang="nl-NL" dirty="0"/>
              <a:t>= getallen notatie op basis van het grondtal 16</a:t>
            </a:r>
          </a:p>
          <a:p>
            <a:r>
              <a:rPr lang="nl-NL" dirty="0"/>
              <a:t>Maximaal 15 knikkers per bak</a:t>
            </a:r>
          </a:p>
          <a:p>
            <a:r>
              <a:rPr lang="nl-NL" dirty="0"/>
              <a:t>Bak naar links = vermenigvuldigen met 16</a:t>
            </a:r>
          </a:p>
          <a:p>
            <a:r>
              <a:rPr lang="nl-NL" dirty="0"/>
              <a:t>Omdat we maar 10 cijfers hebben, gebruiken we de letters A t/m F </a:t>
            </a:r>
            <a:br>
              <a:rPr lang="nl-NL" dirty="0"/>
            </a:br>
            <a:r>
              <a:rPr lang="nl-NL" dirty="0"/>
              <a:t>(als er 10 t/m 15 knikkers in een bak zitten)</a:t>
            </a:r>
          </a:p>
          <a:p>
            <a:pPr marL="0" indent="0">
              <a:buNone/>
            </a:pPr>
            <a:endParaRPr lang="nl-NL" dirty="0"/>
          </a:p>
          <a:p>
            <a:endParaRPr lang="nl-NL" dirty="0"/>
          </a:p>
        </p:txBody>
      </p:sp>
      <p:sp>
        <p:nvSpPr>
          <p:cNvPr id="4" name="Tijdelijke aanduiding voor datum 3">
            <a:extLst>
              <a:ext uri="{FF2B5EF4-FFF2-40B4-BE49-F238E27FC236}">
                <a16:creationId xmlns:a16="http://schemas.microsoft.com/office/drawing/2014/main" id="{BB2F01CD-5857-9C42-B719-4510F67CA3E6}"/>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DC8E2F42-005C-F04C-9808-6740520F276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13228A0-0E3F-7948-943B-1277750625DC}"/>
              </a:ext>
            </a:extLst>
          </p:cNvPr>
          <p:cNvSpPr>
            <a:spLocks noGrp="1"/>
          </p:cNvSpPr>
          <p:nvPr>
            <p:ph type="sldNum" sz="quarter" idx="12"/>
          </p:nvPr>
        </p:nvSpPr>
        <p:spPr/>
        <p:txBody>
          <a:bodyPr/>
          <a:lstStyle/>
          <a:p>
            <a:fld id="{0AAEF2E2-A082-486B-BCC1-A4B8E9CF05F7}" type="slidenum">
              <a:rPr lang="nl-NL" smtClean="0"/>
              <a:t>28</a:t>
            </a:fld>
            <a:endParaRPr lang="nl-NL"/>
          </a:p>
        </p:txBody>
      </p:sp>
      <p:sp>
        <p:nvSpPr>
          <p:cNvPr id="7" name="Tijdelijke aanduiding voor tekst 6">
            <a:extLst>
              <a:ext uri="{FF2B5EF4-FFF2-40B4-BE49-F238E27FC236}">
                <a16:creationId xmlns:a16="http://schemas.microsoft.com/office/drawing/2014/main" id="{4A3F2BCE-8DD4-3841-9FF1-89DC7DE30844}"/>
              </a:ext>
            </a:extLst>
          </p:cNvPr>
          <p:cNvSpPr>
            <a:spLocks noGrp="1"/>
          </p:cNvSpPr>
          <p:nvPr>
            <p:ph type="body" sz="quarter" idx="17"/>
          </p:nvPr>
        </p:nvSpPr>
        <p:spPr/>
        <p:txBody>
          <a:bodyPr/>
          <a:lstStyle/>
          <a:p>
            <a:r>
              <a:rPr lang="nl-NL" dirty="0"/>
              <a:t>UITLEG</a:t>
            </a:r>
          </a:p>
        </p:txBody>
      </p:sp>
    </p:spTree>
    <p:extLst>
      <p:ext uri="{BB962C8B-B14F-4D97-AF65-F5344CB8AC3E}">
        <p14:creationId xmlns:p14="http://schemas.microsoft.com/office/powerpoint/2010/main" val="3847096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ABD9E1-3907-6546-A8C0-9173E4FBC71F}"/>
              </a:ext>
            </a:extLst>
          </p:cNvPr>
          <p:cNvSpPr>
            <a:spLocks noGrp="1"/>
          </p:cNvSpPr>
          <p:nvPr>
            <p:ph type="title"/>
          </p:nvPr>
        </p:nvSpPr>
        <p:spPr/>
        <p:txBody>
          <a:bodyPr/>
          <a:lstStyle/>
          <a:p>
            <a:r>
              <a:rPr lang="nl-NL" dirty="0"/>
              <a:t>Zelf proberen</a:t>
            </a:r>
          </a:p>
        </p:txBody>
      </p:sp>
      <p:sp>
        <p:nvSpPr>
          <p:cNvPr id="3" name="Tijdelijke aanduiding voor inhoud 2">
            <a:extLst>
              <a:ext uri="{FF2B5EF4-FFF2-40B4-BE49-F238E27FC236}">
                <a16:creationId xmlns:a16="http://schemas.microsoft.com/office/drawing/2014/main" id="{8D602340-83BA-6742-B5D6-BD6E7A0BE8D1}"/>
              </a:ext>
            </a:extLst>
          </p:cNvPr>
          <p:cNvSpPr>
            <a:spLocks noGrp="1"/>
          </p:cNvSpPr>
          <p:nvPr>
            <p:ph idx="1"/>
          </p:nvPr>
        </p:nvSpPr>
        <p:spPr/>
        <p:txBody>
          <a:bodyPr/>
          <a:lstStyle/>
          <a:p>
            <a:r>
              <a:rPr lang="nl-NL" dirty="0">
                <a:hlinkClick r:id="rId2"/>
              </a:rPr>
              <a:t>https://www.rapidtables.com/convert/number/index.html</a:t>
            </a:r>
            <a:endParaRPr lang="nl-NL" dirty="0"/>
          </a:p>
          <a:p>
            <a:endParaRPr lang="nl-NL" dirty="0"/>
          </a:p>
        </p:txBody>
      </p:sp>
      <p:sp>
        <p:nvSpPr>
          <p:cNvPr id="4" name="Tijdelijke aanduiding voor datum 3">
            <a:extLst>
              <a:ext uri="{FF2B5EF4-FFF2-40B4-BE49-F238E27FC236}">
                <a16:creationId xmlns:a16="http://schemas.microsoft.com/office/drawing/2014/main" id="{F47700D1-1234-684B-ACA2-0265AD04CF90}"/>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99926080-D4F9-1D4D-A672-65832B37DAA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C4EC8E7-B87A-D344-A6ED-243CF41DB8D6}"/>
              </a:ext>
            </a:extLst>
          </p:cNvPr>
          <p:cNvSpPr>
            <a:spLocks noGrp="1"/>
          </p:cNvSpPr>
          <p:nvPr>
            <p:ph type="sldNum" sz="quarter" idx="12"/>
          </p:nvPr>
        </p:nvSpPr>
        <p:spPr/>
        <p:txBody>
          <a:bodyPr/>
          <a:lstStyle/>
          <a:p>
            <a:fld id="{0AAEF2E2-A082-486B-BCC1-A4B8E9CF05F7}" type="slidenum">
              <a:rPr lang="nl-NL" smtClean="0"/>
              <a:t>29</a:t>
            </a:fld>
            <a:endParaRPr lang="nl-NL"/>
          </a:p>
        </p:txBody>
      </p:sp>
      <p:sp>
        <p:nvSpPr>
          <p:cNvPr id="7" name="Tijdelijke aanduiding voor tekst 6">
            <a:extLst>
              <a:ext uri="{FF2B5EF4-FFF2-40B4-BE49-F238E27FC236}">
                <a16:creationId xmlns:a16="http://schemas.microsoft.com/office/drawing/2014/main" id="{0D23D46A-4CDD-F246-9480-3E909C25FFFD}"/>
              </a:ext>
            </a:extLst>
          </p:cNvPr>
          <p:cNvSpPr>
            <a:spLocks noGrp="1"/>
          </p:cNvSpPr>
          <p:nvPr>
            <p:ph type="body" sz="quarter" idx="17"/>
          </p:nvPr>
        </p:nvSpPr>
        <p:spPr/>
        <p:txBody>
          <a:bodyPr/>
          <a:lstStyle/>
          <a:p>
            <a:endParaRPr lang="nl-NL"/>
          </a:p>
        </p:txBody>
      </p:sp>
      <p:pic>
        <p:nvPicPr>
          <p:cNvPr id="8" name="Afbeelding 7">
            <a:extLst>
              <a:ext uri="{FF2B5EF4-FFF2-40B4-BE49-F238E27FC236}">
                <a16:creationId xmlns:a16="http://schemas.microsoft.com/office/drawing/2014/main" id="{3D64EFEA-4C68-2842-91BB-1D5CE7B382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8700" y="1663700"/>
            <a:ext cx="7581900" cy="5194300"/>
          </a:xfrm>
          <a:prstGeom prst="rect">
            <a:avLst/>
          </a:prstGeom>
        </p:spPr>
      </p:pic>
    </p:spTree>
    <p:extLst>
      <p:ext uri="{BB962C8B-B14F-4D97-AF65-F5344CB8AC3E}">
        <p14:creationId xmlns:p14="http://schemas.microsoft.com/office/powerpoint/2010/main" val="1486309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Afbeelding met buiten, mensen, teken, groep&#10;&#10;Automatisch gegenereerde beschrijving">
            <a:extLst>
              <a:ext uri="{FF2B5EF4-FFF2-40B4-BE49-F238E27FC236}">
                <a16:creationId xmlns:a16="http://schemas.microsoft.com/office/drawing/2014/main" id="{03949C3E-0089-A940-9597-3E27017B04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00" y="0"/>
            <a:ext cx="11417300" cy="6858000"/>
          </a:xfrm>
          <a:prstGeom prst="rect">
            <a:avLst/>
          </a:prstGeom>
        </p:spPr>
      </p:pic>
      <p:sp>
        <p:nvSpPr>
          <p:cNvPr id="2" name="Titel 1">
            <a:extLst>
              <a:ext uri="{FF2B5EF4-FFF2-40B4-BE49-F238E27FC236}">
                <a16:creationId xmlns:a16="http://schemas.microsoft.com/office/drawing/2014/main" id="{3986A200-7ED1-8A44-B521-58EF6A4DEC95}"/>
              </a:ext>
            </a:extLst>
          </p:cNvPr>
          <p:cNvSpPr>
            <a:spLocks noGrp="1"/>
          </p:cNvSpPr>
          <p:nvPr>
            <p:ph type="ctrTitle"/>
          </p:nvPr>
        </p:nvSpPr>
        <p:spPr/>
        <p:txBody>
          <a:bodyPr/>
          <a:lstStyle/>
          <a:p>
            <a:r>
              <a:rPr lang="nl-NL" dirty="0"/>
              <a:t>Bits</a:t>
            </a:r>
          </a:p>
        </p:txBody>
      </p:sp>
      <p:sp>
        <p:nvSpPr>
          <p:cNvPr id="3" name="Ondertitel 2">
            <a:extLst>
              <a:ext uri="{FF2B5EF4-FFF2-40B4-BE49-F238E27FC236}">
                <a16:creationId xmlns:a16="http://schemas.microsoft.com/office/drawing/2014/main" id="{8A6565C8-BD03-254C-BF18-04BDB0B0A39D}"/>
              </a:ext>
            </a:extLst>
          </p:cNvPr>
          <p:cNvSpPr>
            <a:spLocks noGrp="1"/>
          </p:cNvSpPr>
          <p:nvPr>
            <p:ph type="subTitle" idx="1"/>
          </p:nvPr>
        </p:nvSpPr>
        <p:spPr/>
        <p:txBody>
          <a:bodyPr/>
          <a:lstStyle/>
          <a:p>
            <a:r>
              <a:rPr lang="nl-NL" dirty="0"/>
              <a:t>Lesmateriaal: bolletje 2 uit Informatica Actief module Informatie</a:t>
            </a:r>
          </a:p>
        </p:txBody>
      </p:sp>
      <p:sp>
        <p:nvSpPr>
          <p:cNvPr id="4" name="Tijdelijke aanduiding voor datum 3">
            <a:extLst>
              <a:ext uri="{FF2B5EF4-FFF2-40B4-BE49-F238E27FC236}">
                <a16:creationId xmlns:a16="http://schemas.microsoft.com/office/drawing/2014/main" id="{83835620-ECE1-1140-A826-BAF15676DC40}"/>
              </a:ext>
            </a:extLst>
          </p:cNvPr>
          <p:cNvSpPr>
            <a:spLocks noGrp="1"/>
          </p:cNvSpPr>
          <p:nvPr>
            <p:ph type="dt" sz="half" idx="14"/>
          </p:nvPr>
        </p:nvSpPr>
        <p:spPr/>
        <p:txBody>
          <a:bodyPr/>
          <a:lstStyle/>
          <a:p>
            <a:fld id="{F31B2828-63CC-49D2-AE22-B840BA77F576}" type="datetime1">
              <a:rPr lang="nl-NL" smtClean="0"/>
              <a:t>08-12-2022</a:t>
            </a:fld>
            <a:endParaRPr lang="nl-NL" dirty="0"/>
          </a:p>
        </p:txBody>
      </p:sp>
      <p:sp>
        <p:nvSpPr>
          <p:cNvPr id="5" name="Tijdelijke aanduiding voor voettekst 4">
            <a:extLst>
              <a:ext uri="{FF2B5EF4-FFF2-40B4-BE49-F238E27FC236}">
                <a16:creationId xmlns:a16="http://schemas.microsoft.com/office/drawing/2014/main" id="{D8E66092-9509-504A-881A-2678752654DD}"/>
              </a:ext>
            </a:extLst>
          </p:cNvPr>
          <p:cNvSpPr>
            <a:spLocks noGrp="1"/>
          </p:cNvSpPr>
          <p:nvPr>
            <p:ph type="ftr" sz="quarter" idx="15"/>
          </p:nvPr>
        </p:nvSpPr>
        <p:spPr/>
        <p:txBody>
          <a:bodyPr/>
          <a:lstStyle/>
          <a:p>
            <a:endParaRPr lang="nl-NL" dirty="0"/>
          </a:p>
        </p:txBody>
      </p:sp>
      <p:sp>
        <p:nvSpPr>
          <p:cNvPr id="6" name="Tijdelijke aanduiding voor dianummer 5">
            <a:extLst>
              <a:ext uri="{FF2B5EF4-FFF2-40B4-BE49-F238E27FC236}">
                <a16:creationId xmlns:a16="http://schemas.microsoft.com/office/drawing/2014/main" id="{A7612CA9-7372-C641-B652-48EB97BE0234}"/>
              </a:ext>
            </a:extLst>
          </p:cNvPr>
          <p:cNvSpPr>
            <a:spLocks noGrp="1"/>
          </p:cNvSpPr>
          <p:nvPr>
            <p:ph type="sldNum" sz="quarter" idx="16"/>
          </p:nvPr>
        </p:nvSpPr>
        <p:spPr/>
        <p:txBody>
          <a:bodyPr/>
          <a:lstStyle/>
          <a:p>
            <a:fld id="{0AAEF2E2-A082-486B-BCC1-A4B8E9CF05F7}" type="slidenum">
              <a:rPr lang="nl-NL" smtClean="0"/>
              <a:t>3</a:t>
            </a:fld>
            <a:endParaRPr lang="nl-NL"/>
          </a:p>
        </p:txBody>
      </p:sp>
      <p:sp>
        <p:nvSpPr>
          <p:cNvPr id="7" name="Tijdelijke aanduiding voor tekst 6">
            <a:extLst>
              <a:ext uri="{FF2B5EF4-FFF2-40B4-BE49-F238E27FC236}">
                <a16:creationId xmlns:a16="http://schemas.microsoft.com/office/drawing/2014/main" id="{35D639A7-1589-D641-AF58-F202047F31C3}"/>
              </a:ext>
            </a:extLst>
          </p:cNvPr>
          <p:cNvSpPr>
            <a:spLocks noGrp="1"/>
          </p:cNvSpPr>
          <p:nvPr>
            <p:ph type="body" sz="quarter" idx="17"/>
          </p:nvPr>
        </p:nvSpPr>
        <p:spPr/>
        <p:txBody>
          <a:bodyPr/>
          <a:lstStyle/>
          <a:p>
            <a:endParaRPr lang="nl-NL"/>
          </a:p>
        </p:txBody>
      </p:sp>
    </p:spTree>
    <p:extLst>
      <p:ext uri="{BB962C8B-B14F-4D97-AF65-F5344CB8AC3E}">
        <p14:creationId xmlns:p14="http://schemas.microsoft.com/office/powerpoint/2010/main" val="2679724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B6D5F-96D0-2046-9875-C21FD1E69F66}"/>
              </a:ext>
            </a:extLst>
          </p:cNvPr>
          <p:cNvSpPr>
            <a:spLocks noGrp="1"/>
          </p:cNvSpPr>
          <p:nvPr>
            <p:ph type="title"/>
          </p:nvPr>
        </p:nvSpPr>
        <p:spPr/>
        <p:txBody>
          <a:bodyPr/>
          <a:lstStyle/>
          <a:p>
            <a:r>
              <a:rPr lang="nl-NL" dirty="0"/>
              <a:t>Zelf proberen</a:t>
            </a:r>
          </a:p>
        </p:txBody>
      </p:sp>
      <p:sp>
        <p:nvSpPr>
          <p:cNvPr id="3" name="Tijdelijke aanduiding voor inhoud 2">
            <a:extLst>
              <a:ext uri="{FF2B5EF4-FFF2-40B4-BE49-F238E27FC236}">
                <a16:creationId xmlns:a16="http://schemas.microsoft.com/office/drawing/2014/main" id="{98F668A9-FC74-B84C-A8CB-253C64B378E9}"/>
              </a:ext>
            </a:extLst>
          </p:cNvPr>
          <p:cNvSpPr>
            <a:spLocks noGrp="1"/>
          </p:cNvSpPr>
          <p:nvPr>
            <p:ph idx="1"/>
          </p:nvPr>
        </p:nvSpPr>
        <p:spPr/>
        <p:txBody>
          <a:bodyPr/>
          <a:lstStyle/>
          <a:p>
            <a:r>
              <a:rPr lang="nl-NL" u="sng" dirty="0">
                <a:hlinkClick r:id="rId2"/>
              </a:rPr>
              <a:t>https://games.penjee.com/binary-bonanza/</a:t>
            </a:r>
            <a:endParaRPr lang="nl-NL" dirty="0"/>
          </a:p>
        </p:txBody>
      </p:sp>
      <p:sp>
        <p:nvSpPr>
          <p:cNvPr id="4" name="Tijdelijke aanduiding voor datum 3">
            <a:extLst>
              <a:ext uri="{FF2B5EF4-FFF2-40B4-BE49-F238E27FC236}">
                <a16:creationId xmlns:a16="http://schemas.microsoft.com/office/drawing/2014/main" id="{F4A782CD-08FE-984D-91EA-5E7CA878F82D}"/>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27BACF40-80DB-8E43-A8E9-106823CA4CE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F7C8605-CB3B-8946-A196-8587E0A78903}"/>
              </a:ext>
            </a:extLst>
          </p:cNvPr>
          <p:cNvSpPr>
            <a:spLocks noGrp="1"/>
          </p:cNvSpPr>
          <p:nvPr>
            <p:ph type="sldNum" sz="quarter" idx="12"/>
          </p:nvPr>
        </p:nvSpPr>
        <p:spPr/>
        <p:txBody>
          <a:bodyPr/>
          <a:lstStyle/>
          <a:p>
            <a:fld id="{0AAEF2E2-A082-486B-BCC1-A4B8E9CF05F7}" type="slidenum">
              <a:rPr lang="nl-NL" smtClean="0"/>
              <a:t>30</a:t>
            </a:fld>
            <a:endParaRPr lang="nl-NL"/>
          </a:p>
        </p:txBody>
      </p:sp>
      <p:sp>
        <p:nvSpPr>
          <p:cNvPr id="7" name="Tijdelijke aanduiding voor tekst 6">
            <a:extLst>
              <a:ext uri="{FF2B5EF4-FFF2-40B4-BE49-F238E27FC236}">
                <a16:creationId xmlns:a16="http://schemas.microsoft.com/office/drawing/2014/main" id="{59667355-1A46-3B48-B8CD-3421FBB2BD2A}"/>
              </a:ext>
            </a:extLst>
          </p:cNvPr>
          <p:cNvSpPr>
            <a:spLocks noGrp="1"/>
          </p:cNvSpPr>
          <p:nvPr>
            <p:ph type="body" sz="quarter" idx="17"/>
          </p:nvPr>
        </p:nvSpPr>
        <p:spPr/>
        <p:txBody>
          <a:bodyPr/>
          <a:lstStyle/>
          <a:p>
            <a:endParaRPr lang="nl-NL" dirty="0"/>
          </a:p>
        </p:txBody>
      </p:sp>
      <p:pic>
        <p:nvPicPr>
          <p:cNvPr id="8" name="Afbeelding 7">
            <a:extLst>
              <a:ext uri="{FF2B5EF4-FFF2-40B4-BE49-F238E27FC236}">
                <a16:creationId xmlns:a16="http://schemas.microsoft.com/office/drawing/2014/main" id="{756873C3-8364-074E-91EF-CC1614A461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7061" y="1722546"/>
            <a:ext cx="6785811" cy="4816366"/>
          </a:xfrm>
          <a:prstGeom prst="rect">
            <a:avLst/>
          </a:prstGeom>
        </p:spPr>
      </p:pic>
    </p:spTree>
    <p:extLst>
      <p:ext uri="{BB962C8B-B14F-4D97-AF65-F5344CB8AC3E}">
        <p14:creationId xmlns:p14="http://schemas.microsoft.com/office/powerpoint/2010/main" val="1056803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Extra oefenopgaven</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p:txBody>
          <a:bodyPr>
            <a:normAutofit fontScale="77500" lnSpcReduction="20000"/>
          </a:bodyPr>
          <a:lstStyle/>
          <a:p>
            <a:pPr marL="514350" indent="-514350">
              <a:buFont typeface="+mj-lt"/>
              <a:buAutoNum type="alphaLcParenR"/>
            </a:pPr>
            <a:r>
              <a:rPr lang="nl-NL" dirty="0"/>
              <a:t>00001111 BIN. .  DEC</a:t>
            </a:r>
          </a:p>
          <a:p>
            <a:pPr marL="971550" lvl="1" indent="-430213">
              <a:buNone/>
            </a:pPr>
            <a:r>
              <a:rPr lang="nl-NL" sz="1800" dirty="0"/>
              <a:t>Kom je er niet uit? Probeer dan eerst:</a:t>
            </a:r>
          </a:p>
          <a:p>
            <a:pPr marL="971550" lvl="1" indent="-430213">
              <a:buFont typeface="+mj-lt"/>
              <a:buAutoNum type="arabicPeriod"/>
            </a:pPr>
            <a:r>
              <a:rPr lang="nl-NL" sz="1800" dirty="0"/>
              <a:t>00000010 BIN = . . . . . . . . DEC </a:t>
            </a:r>
          </a:p>
          <a:p>
            <a:pPr marL="971550" lvl="1" indent="-430213">
              <a:buFont typeface="+mj-lt"/>
              <a:buAutoNum type="arabicPeriod"/>
            </a:pPr>
            <a:r>
              <a:rPr lang="nl-NL" sz="1800" dirty="0"/>
              <a:t>00000001 BIN = . . . . . . . . DEC </a:t>
            </a:r>
          </a:p>
          <a:p>
            <a:pPr marL="971550" lvl="1" indent="-430213">
              <a:buFont typeface="+mj-lt"/>
              <a:buAutoNum type="arabicPeriod"/>
            </a:pPr>
            <a:r>
              <a:rPr lang="nl-NL" sz="1800" dirty="0"/>
              <a:t>00000011 BIN = . . . . . . . . DEC </a:t>
            </a:r>
          </a:p>
          <a:p>
            <a:pPr marL="514350" indent="-514350">
              <a:buFont typeface="+mj-lt"/>
              <a:buAutoNum type="alphaLcParenR"/>
            </a:pPr>
            <a:r>
              <a:rPr lang="nl-NL" dirty="0"/>
              <a:t>00001111 BIN = . .  DEC</a:t>
            </a:r>
          </a:p>
          <a:p>
            <a:pPr marL="514350" indent="-514350">
              <a:buFont typeface="+mj-lt"/>
              <a:buAutoNum type="alphaLcParenR"/>
            </a:pPr>
            <a:r>
              <a:rPr lang="nl-NL" dirty="0"/>
              <a:t>10000000 BIN =. .  DEC</a:t>
            </a:r>
          </a:p>
          <a:p>
            <a:pPr marL="514350" indent="-514350">
              <a:buFont typeface="+mj-lt"/>
              <a:buAutoNum type="alphaLcParenR"/>
            </a:pPr>
            <a:r>
              <a:rPr lang="nl-NL" dirty="0"/>
              <a:t>AA HEX  = ... DEC</a:t>
            </a:r>
          </a:p>
          <a:p>
            <a:pPr marL="514350" indent="-514350">
              <a:buFont typeface="+mj-lt"/>
              <a:buAutoNum type="alphaLcParenR"/>
            </a:pPr>
            <a:r>
              <a:rPr lang="nl-NL" dirty="0"/>
              <a:t>14 HEX = ... DEC  </a:t>
            </a:r>
          </a:p>
          <a:p>
            <a:pPr marL="514350" indent="-514350">
              <a:buFont typeface="+mj-lt"/>
              <a:buAutoNum type="alphaLcParenR"/>
            </a:pPr>
            <a:r>
              <a:rPr lang="nl-NL" dirty="0"/>
              <a:t>FF HEX . . . DEC</a:t>
            </a:r>
          </a:p>
          <a:p>
            <a:pPr marL="514350" indent="-514350">
              <a:buFont typeface="+mj-lt"/>
              <a:buAutoNum type="alphaLcParenR"/>
            </a:pPr>
            <a:r>
              <a:rPr lang="nl-NL" dirty="0"/>
              <a:t>100 DEC = . . . . . . . . BIN</a:t>
            </a:r>
          </a:p>
          <a:p>
            <a:pPr marL="971550" lvl="1" indent="-430213">
              <a:buNone/>
            </a:pPr>
            <a:r>
              <a:rPr lang="nl-NL" sz="1900" dirty="0"/>
              <a:t>Kom je er niet uit? Denk dan terug aan de les met de plakkertjes:</a:t>
            </a:r>
          </a:p>
          <a:p>
            <a:pPr marL="971550" lvl="1" indent="-430213">
              <a:buNone/>
            </a:pPr>
            <a:r>
              <a:rPr lang="nl-NL" sz="1900" dirty="0"/>
              <a:t>Hoeveel keer 128, 64, 32, 16, 8, 4, 2 en 1 heb je nodig?</a:t>
            </a:r>
          </a:p>
          <a:p>
            <a:pPr marL="971550" lvl="1" indent="-430213">
              <a:buNone/>
            </a:pPr>
            <a:r>
              <a:rPr lang="nl-NL" sz="1900" dirty="0"/>
              <a:t>Antwoord: 100 DEC = 0x128 + 1x64 …… = 01 . . . . . . BIN</a:t>
            </a:r>
          </a:p>
          <a:p>
            <a:pPr marL="514350" indent="-514350">
              <a:buFont typeface="+mj-lt"/>
              <a:buAutoNum type="alphaLcParenR"/>
            </a:pPr>
            <a:r>
              <a:rPr lang="nl-NL" dirty="0"/>
              <a:t>200 DEC = . . HEX</a:t>
            </a:r>
          </a:p>
          <a:p>
            <a:pPr marL="971550" lvl="1" indent="-430213">
              <a:buNone/>
            </a:pPr>
            <a:r>
              <a:rPr lang="nl-NL" sz="1900" dirty="0"/>
              <a:t>Kom je er niet uit? </a:t>
            </a:r>
          </a:p>
          <a:p>
            <a:pPr marL="971550" lvl="1" indent="-430213">
              <a:buNone/>
            </a:pPr>
            <a:r>
              <a:rPr lang="nl-NL" sz="1900" dirty="0"/>
              <a:t>Hoeveel keer 256, 16 en 1 heb je nodig?</a:t>
            </a:r>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31</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OPAGAVEN</a:t>
            </a:r>
          </a:p>
        </p:txBody>
      </p:sp>
    </p:spTree>
    <p:extLst>
      <p:ext uri="{BB962C8B-B14F-4D97-AF65-F5344CB8AC3E}">
        <p14:creationId xmlns:p14="http://schemas.microsoft.com/office/powerpoint/2010/main" val="30232473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Afbeelding met buiten, mensen, teken, groep&#10;&#10;Automatisch gegenereerde beschrijving">
            <a:extLst>
              <a:ext uri="{FF2B5EF4-FFF2-40B4-BE49-F238E27FC236}">
                <a16:creationId xmlns:a16="http://schemas.microsoft.com/office/drawing/2014/main" id="{FE6EA497-2656-424E-B82E-899C561F2F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00" y="0"/>
            <a:ext cx="11417300" cy="6858000"/>
          </a:xfrm>
          <a:prstGeom prst="rect">
            <a:avLst/>
          </a:prstGeom>
        </p:spPr>
      </p:pic>
      <p:sp>
        <p:nvSpPr>
          <p:cNvPr id="2" name="Titel 1">
            <a:extLst>
              <a:ext uri="{FF2B5EF4-FFF2-40B4-BE49-F238E27FC236}">
                <a16:creationId xmlns:a16="http://schemas.microsoft.com/office/drawing/2014/main" id="{3986A200-7ED1-8A44-B521-58EF6A4DEC95}"/>
              </a:ext>
            </a:extLst>
          </p:cNvPr>
          <p:cNvSpPr>
            <a:spLocks noGrp="1"/>
          </p:cNvSpPr>
          <p:nvPr>
            <p:ph type="ctrTitle"/>
          </p:nvPr>
        </p:nvSpPr>
        <p:spPr/>
        <p:txBody>
          <a:bodyPr/>
          <a:lstStyle/>
          <a:p>
            <a:r>
              <a:rPr lang="nl-NL" dirty="0"/>
              <a:t>Rekenen met binaire getallen</a:t>
            </a:r>
          </a:p>
        </p:txBody>
      </p:sp>
      <p:sp>
        <p:nvSpPr>
          <p:cNvPr id="3" name="Ondertitel 2">
            <a:extLst>
              <a:ext uri="{FF2B5EF4-FFF2-40B4-BE49-F238E27FC236}">
                <a16:creationId xmlns:a16="http://schemas.microsoft.com/office/drawing/2014/main" id="{8A6565C8-BD03-254C-BF18-04BDB0B0A39D}"/>
              </a:ext>
            </a:extLst>
          </p:cNvPr>
          <p:cNvSpPr>
            <a:spLocks noGrp="1"/>
          </p:cNvSpPr>
          <p:nvPr>
            <p:ph type="subTitle" idx="1"/>
          </p:nvPr>
        </p:nvSpPr>
        <p:spPr/>
        <p:txBody>
          <a:bodyPr/>
          <a:lstStyle/>
          <a:p>
            <a:endParaRPr lang="nl-NL" dirty="0"/>
          </a:p>
        </p:txBody>
      </p:sp>
      <p:sp>
        <p:nvSpPr>
          <p:cNvPr id="4" name="Tijdelijke aanduiding voor datum 3">
            <a:extLst>
              <a:ext uri="{FF2B5EF4-FFF2-40B4-BE49-F238E27FC236}">
                <a16:creationId xmlns:a16="http://schemas.microsoft.com/office/drawing/2014/main" id="{83835620-ECE1-1140-A826-BAF15676DC40}"/>
              </a:ext>
            </a:extLst>
          </p:cNvPr>
          <p:cNvSpPr>
            <a:spLocks noGrp="1"/>
          </p:cNvSpPr>
          <p:nvPr>
            <p:ph type="dt" sz="half" idx="14"/>
          </p:nvPr>
        </p:nvSpPr>
        <p:spPr/>
        <p:txBody>
          <a:bodyPr/>
          <a:lstStyle/>
          <a:p>
            <a:fld id="{F31B2828-63CC-49D2-AE22-B840BA77F576}" type="datetime1">
              <a:rPr lang="nl-NL" smtClean="0"/>
              <a:t>08-12-2022</a:t>
            </a:fld>
            <a:endParaRPr lang="nl-NL" dirty="0"/>
          </a:p>
        </p:txBody>
      </p:sp>
      <p:sp>
        <p:nvSpPr>
          <p:cNvPr id="5" name="Tijdelijke aanduiding voor voettekst 4">
            <a:extLst>
              <a:ext uri="{FF2B5EF4-FFF2-40B4-BE49-F238E27FC236}">
                <a16:creationId xmlns:a16="http://schemas.microsoft.com/office/drawing/2014/main" id="{D8E66092-9509-504A-881A-2678752654DD}"/>
              </a:ext>
            </a:extLst>
          </p:cNvPr>
          <p:cNvSpPr>
            <a:spLocks noGrp="1"/>
          </p:cNvSpPr>
          <p:nvPr>
            <p:ph type="ftr" sz="quarter" idx="15"/>
          </p:nvPr>
        </p:nvSpPr>
        <p:spPr/>
        <p:txBody>
          <a:bodyPr/>
          <a:lstStyle/>
          <a:p>
            <a:endParaRPr lang="nl-NL" dirty="0"/>
          </a:p>
        </p:txBody>
      </p:sp>
      <p:sp>
        <p:nvSpPr>
          <p:cNvPr id="6" name="Tijdelijke aanduiding voor dianummer 5">
            <a:extLst>
              <a:ext uri="{FF2B5EF4-FFF2-40B4-BE49-F238E27FC236}">
                <a16:creationId xmlns:a16="http://schemas.microsoft.com/office/drawing/2014/main" id="{A7612CA9-7372-C641-B652-48EB97BE0234}"/>
              </a:ext>
            </a:extLst>
          </p:cNvPr>
          <p:cNvSpPr>
            <a:spLocks noGrp="1"/>
          </p:cNvSpPr>
          <p:nvPr>
            <p:ph type="sldNum" sz="quarter" idx="16"/>
          </p:nvPr>
        </p:nvSpPr>
        <p:spPr/>
        <p:txBody>
          <a:bodyPr/>
          <a:lstStyle/>
          <a:p>
            <a:fld id="{0AAEF2E2-A082-486B-BCC1-A4B8E9CF05F7}" type="slidenum">
              <a:rPr lang="nl-NL" smtClean="0"/>
              <a:t>32</a:t>
            </a:fld>
            <a:endParaRPr lang="nl-NL"/>
          </a:p>
        </p:txBody>
      </p:sp>
      <p:sp>
        <p:nvSpPr>
          <p:cNvPr id="7" name="Tijdelijke aanduiding voor tekst 6">
            <a:extLst>
              <a:ext uri="{FF2B5EF4-FFF2-40B4-BE49-F238E27FC236}">
                <a16:creationId xmlns:a16="http://schemas.microsoft.com/office/drawing/2014/main" id="{35D639A7-1589-D641-AF58-F202047F31C3}"/>
              </a:ext>
            </a:extLst>
          </p:cNvPr>
          <p:cNvSpPr>
            <a:spLocks noGrp="1"/>
          </p:cNvSpPr>
          <p:nvPr>
            <p:ph type="body" sz="quarter" idx="17"/>
          </p:nvPr>
        </p:nvSpPr>
        <p:spPr/>
        <p:txBody>
          <a:bodyPr/>
          <a:lstStyle/>
          <a:p>
            <a:endParaRPr lang="nl-NL"/>
          </a:p>
        </p:txBody>
      </p:sp>
    </p:spTree>
    <p:extLst>
      <p:ext uri="{BB962C8B-B14F-4D97-AF65-F5344CB8AC3E}">
        <p14:creationId xmlns:p14="http://schemas.microsoft.com/office/powerpoint/2010/main" val="2513581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Even hoofdrekenen…</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p:txBody>
          <a:bodyPr>
            <a:normAutofit/>
          </a:bodyPr>
          <a:lstStyle/>
          <a:p>
            <a:pPr marL="0" indent="0">
              <a:buNone/>
            </a:pPr>
            <a:r>
              <a:rPr lang="nl-NL" sz="2800" dirty="0"/>
              <a:t>749 x … = …</a:t>
            </a:r>
            <a:endParaRPr lang="nl-NL" dirty="0"/>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33</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BITS</a:t>
            </a:r>
          </a:p>
        </p:txBody>
      </p:sp>
    </p:spTree>
    <p:extLst>
      <p:ext uri="{BB962C8B-B14F-4D97-AF65-F5344CB8AC3E}">
        <p14:creationId xmlns:p14="http://schemas.microsoft.com/office/powerpoint/2010/main" val="29286584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Even hoofdrekenen…</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p:txBody>
          <a:bodyPr>
            <a:normAutofit/>
          </a:bodyPr>
          <a:lstStyle/>
          <a:p>
            <a:pPr marL="0" indent="0">
              <a:buNone/>
            </a:pPr>
            <a:r>
              <a:rPr lang="nl-NL" sz="2800" dirty="0"/>
              <a:t>749 x 10 = ?</a:t>
            </a:r>
            <a:endParaRPr lang="nl-NL" dirty="0"/>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34</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BITS</a:t>
            </a:r>
          </a:p>
        </p:txBody>
      </p:sp>
    </p:spTree>
    <p:extLst>
      <p:ext uri="{BB962C8B-B14F-4D97-AF65-F5344CB8AC3E}">
        <p14:creationId xmlns:p14="http://schemas.microsoft.com/office/powerpoint/2010/main" val="168124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Even hoofdrekenen…</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p:txBody>
          <a:bodyPr>
            <a:normAutofit/>
          </a:bodyPr>
          <a:lstStyle/>
          <a:p>
            <a:pPr marL="0" indent="0">
              <a:buNone/>
            </a:pPr>
            <a:r>
              <a:rPr lang="nl-NL" sz="2800" dirty="0"/>
              <a:t>749 x 10 = 7490</a:t>
            </a:r>
          </a:p>
          <a:p>
            <a:pPr marL="0" indent="0">
              <a:buNone/>
            </a:pPr>
            <a:endParaRPr lang="nl-NL" dirty="0"/>
          </a:p>
          <a:p>
            <a:pPr marL="0" indent="0">
              <a:buNone/>
            </a:pPr>
            <a:r>
              <a:rPr lang="nl-NL" dirty="0"/>
              <a:t>Nu moeilijker:</a:t>
            </a:r>
          </a:p>
          <a:p>
            <a:pPr marL="0" indent="0">
              <a:buNone/>
            </a:pPr>
            <a:r>
              <a:rPr lang="nl-NL" dirty="0"/>
              <a:t>269 x 10.000 = 2.690.000</a:t>
            </a:r>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35</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BITS</a:t>
            </a:r>
          </a:p>
        </p:txBody>
      </p:sp>
    </p:spTree>
    <p:extLst>
      <p:ext uri="{BB962C8B-B14F-4D97-AF65-F5344CB8AC3E}">
        <p14:creationId xmlns:p14="http://schemas.microsoft.com/office/powerpoint/2010/main" val="3112423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Hoe kunnen jullie dat zo snel</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p:txBody>
          <a:bodyPr>
            <a:normAutofit/>
          </a:bodyPr>
          <a:lstStyle/>
          <a:p>
            <a:pPr marL="0" indent="0">
              <a:buNone/>
            </a:pPr>
            <a:r>
              <a:rPr lang="nl-NL" sz="2800" dirty="0"/>
              <a:t>Basisschool: x 10, x100, x1000 etc. is simpel: zet het aantal nullen er aan de rechterkant bij.</a:t>
            </a:r>
          </a:p>
          <a:p>
            <a:pPr marL="0" indent="0">
              <a:buNone/>
            </a:pPr>
            <a:endParaRPr lang="nl-NL" dirty="0"/>
          </a:p>
          <a:p>
            <a:pPr marL="0" indent="0">
              <a:buNone/>
            </a:pPr>
            <a:r>
              <a:rPr lang="nl-NL" sz="2800" dirty="0"/>
              <a:t>Wat je eigenlijk doet, is het naar links verplaatsen. Ieder positie naar links is x10:</a:t>
            </a:r>
          </a:p>
          <a:p>
            <a:pPr marL="0" indent="0">
              <a:buNone/>
            </a:pPr>
            <a:endParaRPr lang="nl-NL" sz="2800" dirty="0"/>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36</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BITS</a:t>
            </a:r>
          </a:p>
        </p:txBody>
      </p:sp>
      <p:graphicFrame>
        <p:nvGraphicFramePr>
          <p:cNvPr id="8" name="Tabel 8">
            <a:extLst>
              <a:ext uri="{FF2B5EF4-FFF2-40B4-BE49-F238E27FC236}">
                <a16:creationId xmlns:a16="http://schemas.microsoft.com/office/drawing/2014/main" id="{CB311FF0-F0F3-671F-2A46-0B69F8F3E3A6}"/>
              </a:ext>
            </a:extLst>
          </p:cNvPr>
          <p:cNvGraphicFramePr>
            <a:graphicFrameLocks noGrp="1"/>
          </p:cNvGraphicFramePr>
          <p:nvPr>
            <p:extLst>
              <p:ext uri="{D42A27DB-BD31-4B8C-83A1-F6EECF244321}">
                <p14:modId xmlns:p14="http://schemas.microsoft.com/office/powerpoint/2010/main" val="3958057773"/>
              </p:ext>
            </p:extLst>
          </p:nvPr>
        </p:nvGraphicFramePr>
        <p:xfrm>
          <a:off x="4038600" y="3835137"/>
          <a:ext cx="4826000" cy="1770142"/>
        </p:xfrm>
        <a:graphic>
          <a:graphicData uri="http://schemas.openxmlformats.org/drawingml/2006/table">
            <a:tbl>
              <a:tblPr firstRow="1" bandRow="1">
                <a:tableStyleId>{5C22544A-7EE6-4342-B048-85BDC9FD1C3A}</a:tableStyleId>
              </a:tblPr>
              <a:tblGrid>
                <a:gridCol w="965200">
                  <a:extLst>
                    <a:ext uri="{9D8B030D-6E8A-4147-A177-3AD203B41FA5}">
                      <a16:colId xmlns:a16="http://schemas.microsoft.com/office/drawing/2014/main" val="1660599687"/>
                    </a:ext>
                  </a:extLst>
                </a:gridCol>
                <a:gridCol w="965200">
                  <a:extLst>
                    <a:ext uri="{9D8B030D-6E8A-4147-A177-3AD203B41FA5}">
                      <a16:colId xmlns:a16="http://schemas.microsoft.com/office/drawing/2014/main" val="870039006"/>
                    </a:ext>
                  </a:extLst>
                </a:gridCol>
                <a:gridCol w="965200">
                  <a:extLst>
                    <a:ext uri="{9D8B030D-6E8A-4147-A177-3AD203B41FA5}">
                      <a16:colId xmlns:a16="http://schemas.microsoft.com/office/drawing/2014/main" val="605219635"/>
                    </a:ext>
                  </a:extLst>
                </a:gridCol>
                <a:gridCol w="965200">
                  <a:extLst>
                    <a:ext uri="{9D8B030D-6E8A-4147-A177-3AD203B41FA5}">
                      <a16:colId xmlns:a16="http://schemas.microsoft.com/office/drawing/2014/main" val="385410224"/>
                    </a:ext>
                  </a:extLst>
                </a:gridCol>
                <a:gridCol w="965200">
                  <a:extLst>
                    <a:ext uri="{9D8B030D-6E8A-4147-A177-3AD203B41FA5}">
                      <a16:colId xmlns:a16="http://schemas.microsoft.com/office/drawing/2014/main" val="837411904"/>
                    </a:ext>
                  </a:extLst>
                </a:gridCol>
              </a:tblGrid>
              <a:tr h="885071">
                <a:tc>
                  <a:txBody>
                    <a:bodyPr/>
                    <a:lstStyle/>
                    <a:p>
                      <a:pPr algn="ctr"/>
                      <a:endParaRPr lang="nl-NL" sz="4400" dirty="0"/>
                    </a:p>
                  </a:txBody>
                  <a:tcPr anchor="ctr">
                    <a:solidFill>
                      <a:srgbClr val="0070C0"/>
                    </a:solidFill>
                  </a:tcPr>
                </a:tc>
                <a:tc>
                  <a:txBody>
                    <a:bodyPr/>
                    <a:lstStyle/>
                    <a:p>
                      <a:pPr algn="ctr"/>
                      <a:endParaRPr lang="nl-NL" sz="4400" dirty="0"/>
                    </a:p>
                  </a:txBody>
                  <a:tcPr anchor="ctr">
                    <a:solidFill>
                      <a:srgbClr val="0070C0"/>
                    </a:solidFill>
                  </a:tcPr>
                </a:tc>
                <a:tc>
                  <a:txBody>
                    <a:bodyPr/>
                    <a:lstStyle/>
                    <a:p>
                      <a:pPr algn="ctr"/>
                      <a:r>
                        <a:rPr lang="nl-NL" sz="4400" dirty="0"/>
                        <a:t>2</a:t>
                      </a:r>
                    </a:p>
                  </a:txBody>
                  <a:tcPr anchor="ctr">
                    <a:solidFill>
                      <a:srgbClr val="0070C0"/>
                    </a:solidFill>
                  </a:tcPr>
                </a:tc>
                <a:tc>
                  <a:txBody>
                    <a:bodyPr/>
                    <a:lstStyle/>
                    <a:p>
                      <a:pPr algn="ctr"/>
                      <a:r>
                        <a:rPr lang="nl-NL" sz="4400" dirty="0"/>
                        <a:t>6</a:t>
                      </a:r>
                    </a:p>
                  </a:txBody>
                  <a:tcPr anchor="ctr">
                    <a:solidFill>
                      <a:srgbClr val="0070C0"/>
                    </a:solidFill>
                  </a:tcPr>
                </a:tc>
                <a:tc>
                  <a:txBody>
                    <a:bodyPr/>
                    <a:lstStyle/>
                    <a:p>
                      <a:pPr algn="ctr"/>
                      <a:r>
                        <a:rPr lang="nl-NL" sz="4400" dirty="0"/>
                        <a:t>9</a:t>
                      </a:r>
                    </a:p>
                  </a:txBody>
                  <a:tcPr anchor="ctr">
                    <a:solidFill>
                      <a:srgbClr val="0070C0"/>
                    </a:solidFill>
                  </a:tcPr>
                </a:tc>
                <a:extLst>
                  <a:ext uri="{0D108BD9-81ED-4DB2-BD59-A6C34878D82A}">
                    <a16:rowId xmlns:a16="http://schemas.microsoft.com/office/drawing/2014/main" val="2772691122"/>
                  </a:ext>
                </a:extLst>
              </a:tr>
              <a:tr h="885071">
                <a:tc>
                  <a:txBody>
                    <a:bodyPr/>
                    <a:lstStyle/>
                    <a:p>
                      <a:pPr algn="ctr"/>
                      <a:r>
                        <a:rPr lang="nl-NL" sz="4400" b="1" kern="1200" dirty="0">
                          <a:solidFill>
                            <a:schemeClr val="lt1"/>
                          </a:solidFill>
                          <a:latin typeface="+mn-lt"/>
                          <a:ea typeface="+mn-ea"/>
                          <a:cs typeface="+mn-cs"/>
                        </a:rPr>
                        <a:t>2</a:t>
                      </a:r>
                    </a:p>
                  </a:txBody>
                  <a:tcPr anchor="ctr">
                    <a:solidFill>
                      <a:srgbClr val="0070C0"/>
                    </a:solidFill>
                  </a:tcPr>
                </a:tc>
                <a:tc>
                  <a:txBody>
                    <a:bodyPr/>
                    <a:lstStyle/>
                    <a:p>
                      <a:pPr algn="ctr"/>
                      <a:r>
                        <a:rPr lang="nl-NL" sz="4400" b="1" kern="1200" dirty="0">
                          <a:solidFill>
                            <a:schemeClr val="lt1"/>
                          </a:solidFill>
                          <a:latin typeface="+mn-lt"/>
                          <a:ea typeface="+mn-ea"/>
                          <a:cs typeface="+mn-cs"/>
                        </a:rPr>
                        <a:t>6</a:t>
                      </a:r>
                    </a:p>
                  </a:txBody>
                  <a:tcPr anchor="ctr">
                    <a:solidFill>
                      <a:srgbClr val="0070C0"/>
                    </a:solidFill>
                  </a:tcPr>
                </a:tc>
                <a:tc>
                  <a:txBody>
                    <a:bodyPr/>
                    <a:lstStyle/>
                    <a:p>
                      <a:pPr algn="ctr"/>
                      <a:r>
                        <a:rPr lang="nl-NL" sz="4400" b="1" kern="1200" dirty="0">
                          <a:solidFill>
                            <a:schemeClr val="lt1"/>
                          </a:solidFill>
                          <a:latin typeface="+mn-lt"/>
                          <a:ea typeface="+mn-ea"/>
                          <a:cs typeface="+mn-cs"/>
                        </a:rPr>
                        <a:t>9</a:t>
                      </a:r>
                    </a:p>
                  </a:txBody>
                  <a:tcPr anchor="ctr">
                    <a:solidFill>
                      <a:srgbClr val="0070C0"/>
                    </a:solidFill>
                  </a:tcPr>
                </a:tc>
                <a:tc>
                  <a:txBody>
                    <a:bodyPr/>
                    <a:lstStyle/>
                    <a:p>
                      <a:pPr algn="ctr"/>
                      <a:endParaRPr lang="nl-NL" sz="4400" b="1" kern="1200" dirty="0">
                        <a:solidFill>
                          <a:schemeClr val="lt1"/>
                        </a:solidFill>
                        <a:latin typeface="+mn-lt"/>
                        <a:ea typeface="+mn-ea"/>
                        <a:cs typeface="+mn-cs"/>
                      </a:endParaRPr>
                    </a:p>
                  </a:txBody>
                  <a:tcPr anchor="ctr">
                    <a:solidFill>
                      <a:srgbClr val="0070C0"/>
                    </a:solidFill>
                  </a:tcPr>
                </a:tc>
                <a:tc>
                  <a:txBody>
                    <a:bodyPr/>
                    <a:lstStyle/>
                    <a:p>
                      <a:pPr algn="ctr"/>
                      <a:endParaRPr lang="nl-NL" sz="4400" b="1" kern="1200" dirty="0">
                        <a:solidFill>
                          <a:schemeClr val="lt1"/>
                        </a:solidFill>
                        <a:latin typeface="+mn-lt"/>
                        <a:ea typeface="+mn-ea"/>
                        <a:cs typeface="+mn-cs"/>
                      </a:endParaRPr>
                    </a:p>
                  </a:txBody>
                  <a:tcPr anchor="ctr">
                    <a:solidFill>
                      <a:srgbClr val="0070C0"/>
                    </a:solidFill>
                  </a:tcPr>
                </a:tc>
                <a:extLst>
                  <a:ext uri="{0D108BD9-81ED-4DB2-BD59-A6C34878D82A}">
                    <a16:rowId xmlns:a16="http://schemas.microsoft.com/office/drawing/2014/main" val="1043041228"/>
                  </a:ext>
                </a:extLst>
              </a:tr>
            </a:tbl>
          </a:graphicData>
        </a:graphic>
      </p:graphicFrame>
      <p:sp>
        <p:nvSpPr>
          <p:cNvPr id="9" name="Tekstvak 8">
            <a:extLst>
              <a:ext uri="{FF2B5EF4-FFF2-40B4-BE49-F238E27FC236}">
                <a16:creationId xmlns:a16="http://schemas.microsoft.com/office/drawing/2014/main" id="{31E92B25-4A88-A6B7-93DB-6B35193D1B49}"/>
              </a:ext>
            </a:extLst>
          </p:cNvPr>
          <p:cNvSpPr txBox="1"/>
          <p:nvPr/>
        </p:nvSpPr>
        <p:spPr>
          <a:xfrm>
            <a:off x="9170706" y="5004487"/>
            <a:ext cx="1616743" cy="646331"/>
          </a:xfrm>
          <a:prstGeom prst="rect">
            <a:avLst/>
          </a:prstGeom>
          <a:noFill/>
        </p:spPr>
        <p:txBody>
          <a:bodyPr wrap="square" rtlCol="0">
            <a:spAutoFit/>
          </a:bodyPr>
          <a:lstStyle/>
          <a:p>
            <a:r>
              <a:rPr lang="nl-NL" sz="3600" dirty="0"/>
              <a:t>x100</a:t>
            </a:r>
          </a:p>
        </p:txBody>
      </p:sp>
    </p:spTree>
    <p:extLst>
      <p:ext uri="{BB962C8B-B14F-4D97-AF65-F5344CB8AC3E}">
        <p14:creationId xmlns:p14="http://schemas.microsoft.com/office/powerpoint/2010/main" val="11552622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Hoe kunnen jullie dat zo snel</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p:txBody>
          <a:bodyPr>
            <a:normAutofit/>
          </a:bodyPr>
          <a:lstStyle/>
          <a:p>
            <a:pPr marL="0" indent="0">
              <a:buNone/>
            </a:pPr>
            <a:r>
              <a:rPr lang="nl-NL" sz="2800" dirty="0"/>
              <a:t>Basisschool: x 10, x100, x1000 etc. is simpel: zet het aantal nullen er aan de rechterkant bij.</a:t>
            </a:r>
          </a:p>
          <a:p>
            <a:pPr marL="0" indent="0">
              <a:buNone/>
            </a:pPr>
            <a:endParaRPr lang="nl-NL" dirty="0"/>
          </a:p>
          <a:p>
            <a:pPr marL="0" indent="0">
              <a:buNone/>
            </a:pPr>
            <a:r>
              <a:rPr lang="nl-NL" sz="2800" dirty="0"/>
              <a:t>Wat je eigenlijk doet, is het naar links verplaatsen. Ieder positie naar links is x10:</a:t>
            </a:r>
          </a:p>
          <a:p>
            <a:pPr marL="0" indent="0">
              <a:buNone/>
            </a:pPr>
            <a:endParaRPr lang="nl-NL" sz="2800" dirty="0"/>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37</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BITS</a:t>
            </a:r>
          </a:p>
        </p:txBody>
      </p:sp>
      <p:graphicFrame>
        <p:nvGraphicFramePr>
          <p:cNvPr id="8" name="Tabel 8">
            <a:extLst>
              <a:ext uri="{FF2B5EF4-FFF2-40B4-BE49-F238E27FC236}">
                <a16:creationId xmlns:a16="http://schemas.microsoft.com/office/drawing/2014/main" id="{CB311FF0-F0F3-671F-2A46-0B69F8F3E3A6}"/>
              </a:ext>
            </a:extLst>
          </p:cNvPr>
          <p:cNvGraphicFramePr>
            <a:graphicFrameLocks noGrp="1"/>
          </p:cNvGraphicFramePr>
          <p:nvPr>
            <p:extLst>
              <p:ext uri="{D42A27DB-BD31-4B8C-83A1-F6EECF244321}">
                <p14:modId xmlns:p14="http://schemas.microsoft.com/office/powerpoint/2010/main" val="3216365995"/>
              </p:ext>
            </p:extLst>
          </p:nvPr>
        </p:nvGraphicFramePr>
        <p:xfrm>
          <a:off x="4038600" y="3835137"/>
          <a:ext cx="4826000" cy="1770142"/>
        </p:xfrm>
        <a:graphic>
          <a:graphicData uri="http://schemas.openxmlformats.org/drawingml/2006/table">
            <a:tbl>
              <a:tblPr firstRow="1" bandRow="1">
                <a:tableStyleId>{5C22544A-7EE6-4342-B048-85BDC9FD1C3A}</a:tableStyleId>
              </a:tblPr>
              <a:tblGrid>
                <a:gridCol w="965200">
                  <a:extLst>
                    <a:ext uri="{9D8B030D-6E8A-4147-A177-3AD203B41FA5}">
                      <a16:colId xmlns:a16="http://schemas.microsoft.com/office/drawing/2014/main" val="1660599687"/>
                    </a:ext>
                  </a:extLst>
                </a:gridCol>
                <a:gridCol w="965200">
                  <a:extLst>
                    <a:ext uri="{9D8B030D-6E8A-4147-A177-3AD203B41FA5}">
                      <a16:colId xmlns:a16="http://schemas.microsoft.com/office/drawing/2014/main" val="870039006"/>
                    </a:ext>
                  </a:extLst>
                </a:gridCol>
                <a:gridCol w="965200">
                  <a:extLst>
                    <a:ext uri="{9D8B030D-6E8A-4147-A177-3AD203B41FA5}">
                      <a16:colId xmlns:a16="http://schemas.microsoft.com/office/drawing/2014/main" val="605219635"/>
                    </a:ext>
                  </a:extLst>
                </a:gridCol>
                <a:gridCol w="965200">
                  <a:extLst>
                    <a:ext uri="{9D8B030D-6E8A-4147-A177-3AD203B41FA5}">
                      <a16:colId xmlns:a16="http://schemas.microsoft.com/office/drawing/2014/main" val="385410224"/>
                    </a:ext>
                  </a:extLst>
                </a:gridCol>
                <a:gridCol w="965200">
                  <a:extLst>
                    <a:ext uri="{9D8B030D-6E8A-4147-A177-3AD203B41FA5}">
                      <a16:colId xmlns:a16="http://schemas.microsoft.com/office/drawing/2014/main" val="837411904"/>
                    </a:ext>
                  </a:extLst>
                </a:gridCol>
              </a:tblGrid>
              <a:tr h="885071">
                <a:tc>
                  <a:txBody>
                    <a:bodyPr/>
                    <a:lstStyle/>
                    <a:p>
                      <a:pPr algn="ctr"/>
                      <a:endParaRPr lang="nl-NL" sz="4400" dirty="0"/>
                    </a:p>
                  </a:txBody>
                  <a:tcPr anchor="ctr">
                    <a:solidFill>
                      <a:srgbClr val="0070C0"/>
                    </a:solidFill>
                  </a:tcPr>
                </a:tc>
                <a:tc>
                  <a:txBody>
                    <a:bodyPr/>
                    <a:lstStyle/>
                    <a:p>
                      <a:pPr algn="ctr"/>
                      <a:endParaRPr lang="nl-NL" sz="4400" dirty="0"/>
                    </a:p>
                  </a:txBody>
                  <a:tcPr anchor="ctr">
                    <a:solidFill>
                      <a:srgbClr val="0070C0"/>
                    </a:solidFill>
                  </a:tcPr>
                </a:tc>
                <a:tc>
                  <a:txBody>
                    <a:bodyPr/>
                    <a:lstStyle/>
                    <a:p>
                      <a:pPr algn="ctr"/>
                      <a:r>
                        <a:rPr lang="nl-NL" sz="4400" dirty="0"/>
                        <a:t>2</a:t>
                      </a:r>
                    </a:p>
                  </a:txBody>
                  <a:tcPr anchor="ctr">
                    <a:solidFill>
                      <a:srgbClr val="0070C0"/>
                    </a:solidFill>
                  </a:tcPr>
                </a:tc>
                <a:tc>
                  <a:txBody>
                    <a:bodyPr/>
                    <a:lstStyle/>
                    <a:p>
                      <a:pPr algn="ctr"/>
                      <a:r>
                        <a:rPr lang="nl-NL" sz="4400" dirty="0"/>
                        <a:t>6</a:t>
                      </a:r>
                    </a:p>
                  </a:txBody>
                  <a:tcPr anchor="ctr">
                    <a:solidFill>
                      <a:srgbClr val="0070C0"/>
                    </a:solidFill>
                  </a:tcPr>
                </a:tc>
                <a:tc>
                  <a:txBody>
                    <a:bodyPr/>
                    <a:lstStyle/>
                    <a:p>
                      <a:pPr algn="ctr"/>
                      <a:r>
                        <a:rPr lang="nl-NL" sz="4400" dirty="0"/>
                        <a:t>9</a:t>
                      </a:r>
                    </a:p>
                  </a:txBody>
                  <a:tcPr anchor="ctr">
                    <a:solidFill>
                      <a:srgbClr val="0070C0"/>
                    </a:solidFill>
                  </a:tcPr>
                </a:tc>
                <a:extLst>
                  <a:ext uri="{0D108BD9-81ED-4DB2-BD59-A6C34878D82A}">
                    <a16:rowId xmlns:a16="http://schemas.microsoft.com/office/drawing/2014/main" val="2772691122"/>
                  </a:ext>
                </a:extLst>
              </a:tr>
              <a:tr h="885071">
                <a:tc>
                  <a:txBody>
                    <a:bodyPr/>
                    <a:lstStyle/>
                    <a:p>
                      <a:pPr algn="ctr"/>
                      <a:r>
                        <a:rPr lang="nl-NL" sz="4400" b="1" kern="1200" dirty="0">
                          <a:solidFill>
                            <a:schemeClr val="lt1"/>
                          </a:solidFill>
                          <a:latin typeface="+mn-lt"/>
                          <a:ea typeface="+mn-ea"/>
                          <a:cs typeface="+mn-cs"/>
                        </a:rPr>
                        <a:t>2</a:t>
                      </a:r>
                    </a:p>
                  </a:txBody>
                  <a:tcPr anchor="ctr">
                    <a:solidFill>
                      <a:srgbClr val="0070C0"/>
                    </a:solidFill>
                  </a:tcPr>
                </a:tc>
                <a:tc>
                  <a:txBody>
                    <a:bodyPr/>
                    <a:lstStyle/>
                    <a:p>
                      <a:pPr algn="ctr"/>
                      <a:r>
                        <a:rPr lang="nl-NL" sz="4400" b="1" kern="1200" dirty="0">
                          <a:solidFill>
                            <a:schemeClr val="lt1"/>
                          </a:solidFill>
                          <a:latin typeface="+mn-lt"/>
                          <a:ea typeface="+mn-ea"/>
                          <a:cs typeface="+mn-cs"/>
                        </a:rPr>
                        <a:t>6</a:t>
                      </a:r>
                    </a:p>
                  </a:txBody>
                  <a:tcPr anchor="ctr">
                    <a:solidFill>
                      <a:srgbClr val="0070C0"/>
                    </a:solidFill>
                  </a:tcPr>
                </a:tc>
                <a:tc>
                  <a:txBody>
                    <a:bodyPr/>
                    <a:lstStyle/>
                    <a:p>
                      <a:pPr algn="ctr"/>
                      <a:r>
                        <a:rPr lang="nl-NL" sz="4400" b="1" kern="1200" dirty="0">
                          <a:solidFill>
                            <a:schemeClr val="lt1"/>
                          </a:solidFill>
                          <a:latin typeface="+mn-lt"/>
                          <a:ea typeface="+mn-ea"/>
                          <a:cs typeface="+mn-cs"/>
                        </a:rPr>
                        <a:t>9</a:t>
                      </a:r>
                    </a:p>
                  </a:txBody>
                  <a:tcPr anchor="ctr">
                    <a:solidFill>
                      <a:srgbClr val="0070C0"/>
                    </a:solidFill>
                  </a:tcPr>
                </a:tc>
                <a:tc>
                  <a:txBody>
                    <a:bodyPr/>
                    <a:lstStyle/>
                    <a:p>
                      <a:pPr algn="ctr"/>
                      <a:r>
                        <a:rPr lang="nl-NL" sz="4400" b="1" kern="1200" dirty="0">
                          <a:solidFill>
                            <a:schemeClr val="lt1"/>
                          </a:solidFill>
                          <a:latin typeface="+mn-lt"/>
                          <a:ea typeface="+mn-ea"/>
                          <a:cs typeface="+mn-cs"/>
                        </a:rPr>
                        <a:t>0</a:t>
                      </a:r>
                    </a:p>
                  </a:txBody>
                  <a:tcPr anchor="ctr">
                    <a:solidFill>
                      <a:srgbClr val="0070C0"/>
                    </a:solidFill>
                  </a:tcPr>
                </a:tc>
                <a:tc>
                  <a:txBody>
                    <a:bodyPr/>
                    <a:lstStyle/>
                    <a:p>
                      <a:pPr algn="ctr"/>
                      <a:r>
                        <a:rPr lang="nl-NL" sz="4400" b="1" kern="1200" dirty="0">
                          <a:solidFill>
                            <a:schemeClr val="lt1"/>
                          </a:solidFill>
                          <a:latin typeface="+mn-lt"/>
                          <a:ea typeface="+mn-ea"/>
                          <a:cs typeface="+mn-cs"/>
                        </a:rPr>
                        <a:t>0</a:t>
                      </a:r>
                    </a:p>
                  </a:txBody>
                  <a:tcPr anchor="ctr">
                    <a:solidFill>
                      <a:srgbClr val="0070C0"/>
                    </a:solidFill>
                  </a:tcPr>
                </a:tc>
                <a:extLst>
                  <a:ext uri="{0D108BD9-81ED-4DB2-BD59-A6C34878D82A}">
                    <a16:rowId xmlns:a16="http://schemas.microsoft.com/office/drawing/2014/main" val="1043041228"/>
                  </a:ext>
                </a:extLst>
              </a:tr>
            </a:tbl>
          </a:graphicData>
        </a:graphic>
      </p:graphicFrame>
      <p:sp>
        <p:nvSpPr>
          <p:cNvPr id="9" name="Tekstvak 8">
            <a:extLst>
              <a:ext uri="{FF2B5EF4-FFF2-40B4-BE49-F238E27FC236}">
                <a16:creationId xmlns:a16="http://schemas.microsoft.com/office/drawing/2014/main" id="{31E92B25-4A88-A6B7-93DB-6B35193D1B49}"/>
              </a:ext>
            </a:extLst>
          </p:cNvPr>
          <p:cNvSpPr txBox="1"/>
          <p:nvPr/>
        </p:nvSpPr>
        <p:spPr>
          <a:xfrm>
            <a:off x="9170706" y="5004487"/>
            <a:ext cx="1616743" cy="646331"/>
          </a:xfrm>
          <a:prstGeom prst="rect">
            <a:avLst/>
          </a:prstGeom>
          <a:noFill/>
        </p:spPr>
        <p:txBody>
          <a:bodyPr wrap="square" rtlCol="0">
            <a:spAutoFit/>
          </a:bodyPr>
          <a:lstStyle/>
          <a:p>
            <a:r>
              <a:rPr lang="nl-NL" sz="3600" dirty="0"/>
              <a:t>x100</a:t>
            </a:r>
          </a:p>
        </p:txBody>
      </p:sp>
    </p:spTree>
    <p:extLst>
      <p:ext uri="{BB962C8B-B14F-4D97-AF65-F5344CB8AC3E}">
        <p14:creationId xmlns:p14="http://schemas.microsoft.com/office/powerpoint/2010/main" val="8229575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Nu binair</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p:txBody>
          <a:bodyPr>
            <a:normAutofit/>
          </a:bodyPr>
          <a:lstStyle/>
          <a:p>
            <a:pPr marL="0" indent="0">
              <a:buNone/>
            </a:pPr>
            <a:r>
              <a:rPr lang="nl-NL" dirty="0"/>
              <a:t>Eerst: w</a:t>
            </a:r>
            <a:r>
              <a:rPr lang="nl-NL" sz="2800" dirty="0"/>
              <a:t>at is dit getal in decimale notatie?</a:t>
            </a:r>
          </a:p>
          <a:p>
            <a:pPr marL="0" indent="0">
              <a:buNone/>
            </a:pPr>
            <a:endParaRPr lang="nl-NL" dirty="0"/>
          </a:p>
          <a:p>
            <a:pPr marL="0" indent="0">
              <a:buNone/>
            </a:pPr>
            <a:endParaRPr lang="nl-NL" sz="2800" dirty="0"/>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38</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BITS</a:t>
            </a:r>
          </a:p>
        </p:txBody>
      </p:sp>
      <p:graphicFrame>
        <p:nvGraphicFramePr>
          <p:cNvPr id="8" name="Tabel 8">
            <a:extLst>
              <a:ext uri="{FF2B5EF4-FFF2-40B4-BE49-F238E27FC236}">
                <a16:creationId xmlns:a16="http://schemas.microsoft.com/office/drawing/2014/main" id="{CB311FF0-F0F3-671F-2A46-0B69F8F3E3A6}"/>
              </a:ext>
            </a:extLst>
          </p:cNvPr>
          <p:cNvGraphicFramePr>
            <a:graphicFrameLocks noGrp="1"/>
          </p:cNvGraphicFramePr>
          <p:nvPr>
            <p:extLst>
              <p:ext uri="{D42A27DB-BD31-4B8C-83A1-F6EECF244321}">
                <p14:modId xmlns:p14="http://schemas.microsoft.com/office/powerpoint/2010/main" val="2663185459"/>
              </p:ext>
            </p:extLst>
          </p:nvPr>
        </p:nvGraphicFramePr>
        <p:xfrm>
          <a:off x="2916195" y="1931071"/>
          <a:ext cx="6652744" cy="2655213"/>
        </p:xfrm>
        <a:graphic>
          <a:graphicData uri="http://schemas.openxmlformats.org/drawingml/2006/table">
            <a:tbl>
              <a:tblPr firstRow="1" bandRow="1">
                <a:tableStyleId>{5C22544A-7EE6-4342-B048-85BDC9FD1C3A}</a:tableStyleId>
              </a:tblPr>
              <a:tblGrid>
                <a:gridCol w="831593">
                  <a:extLst>
                    <a:ext uri="{9D8B030D-6E8A-4147-A177-3AD203B41FA5}">
                      <a16:colId xmlns:a16="http://schemas.microsoft.com/office/drawing/2014/main" val="2240802713"/>
                    </a:ext>
                  </a:extLst>
                </a:gridCol>
                <a:gridCol w="831593">
                  <a:extLst>
                    <a:ext uri="{9D8B030D-6E8A-4147-A177-3AD203B41FA5}">
                      <a16:colId xmlns:a16="http://schemas.microsoft.com/office/drawing/2014/main" val="3619554424"/>
                    </a:ext>
                  </a:extLst>
                </a:gridCol>
                <a:gridCol w="831593">
                  <a:extLst>
                    <a:ext uri="{9D8B030D-6E8A-4147-A177-3AD203B41FA5}">
                      <a16:colId xmlns:a16="http://schemas.microsoft.com/office/drawing/2014/main" val="727314541"/>
                    </a:ext>
                  </a:extLst>
                </a:gridCol>
                <a:gridCol w="831593">
                  <a:extLst>
                    <a:ext uri="{9D8B030D-6E8A-4147-A177-3AD203B41FA5}">
                      <a16:colId xmlns:a16="http://schemas.microsoft.com/office/drawing/2014/main" val="1660599687"/>
                    </a:ext>
                  </a:extLst>
                </a:gridCol>
                <a:gridCol w="831593">
                  <a:extLst>
                    <a:ext uri="{9D8B030D-6E8A-4147-A177-3AD203B41FA5}">
                      <a16:colId xmlns:a16="http://schemas.microsoft.com/office/drawing/2014/main" val="870039006"/>
                    </a:ext>
                  </a:extLst>
                </a:gridCol>
                <a:gridCol w="831593">
                  <a:extLst>
                    <a:ext uri="{9D8B030D-6E8A-4147-A177-3AD203B41FA5}">
                      <a16:colId xmlns:a16="http://schemas.microsoft.com/office/drawing/2014/main" val="605219635"/>
                    </a:ext>
                  </a:extLst>
                </a:gridCol>
                <a:gridCol w="831593">
                  <a:extLst>
                    <a:ext uri="{9D8B030D-6E8A-4147-A177-3AD203B41FA5}">
                      <a16:colId xmlns:a16="http://schemas.microsoft.com/office/drawing/2014/main" val="385410224"/>
                    </a:ext>
                  </a:extLst>
                </a:gridCol>
                <a:gridCol w="831593">
                  <a:extLst>
                    <a:ext uri="{9D8B030D-6E8A-4147-A177-3AD203B41FA5}">
                      <a16:colId xmlns:a16="http://schemas.microsoft.com/office/drawing/2014/main" val="837411904"/>
                    </a:ext>
                  </a:extLst>
                </a:gridCol>
              </a:tblGrid>
              <a:tr h="885071">
                <a:tc>
                  <a:txBody>
                    <a:bodyPr/>
                    <a:lstStyle/>
                    <a:p>
                      <a:pPr algn="ctr"/>
                      <a:r>
                        <a:rPr lang="nl-NL" sz="2800" dirty="0">
                          <a:solidFill>
                            <a:schemeClr val="tx1">
                              <a:lumMod val="50000"/>
                              <a:lumOff val="50000"/>
                            </a:schemeClr>
                          </a:solidFill>
                        </a:rPr>
                        <a:t>128</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64</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32</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16</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8</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4</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2</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1</a:t>
                      </a:r>
                    </a:p>
                  </a:txBody>
                  <a:tcPr anchor="ctr">
                    <a:solidFill>
                      <a:schemeClr val="accent5">
                        <a:lumMod val="60000"/>
                        <a:lumOff val="40000"/>
                      </a:schemeClr>
                    </a:solidFill>
                  </a:tcPr>
                </a:tc>
                <a:extLst>
                  <a:ext uri="{0D108BD9-81ED-4DB2-BD59-A6C34878D82A}">
                    <a16:rowId xmlns:a16="http://schemas.microsoft.com/office/drawing/2014/main" val="910439890"/>
                  </a:ext>
                </a:extLst>
              </a:tr>
              <a:tr h="885071">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extLst>
                  <a:ext uri="{0D108BD9-81ED-4DB2-BD59-A6C34878D82A}">
                    <a16:rowId xmlns:a16="http://schemas.microsoft.com/office/drawing/2014/main" val="2772691122"/>
                  </a:ext>
                </a:extLst>
              </a:tr>
              <a:tr h="885071">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extLst>
                  <a:ext uri="{0D108BD9-81ED-4DB2-BD59-A6C34878D82A}">
                    <a16:rowId xmlns:a16="http://schemas.microsoft.com/office/drawing/2014/main" val="1043041228"/>
                  </a:ext>
                </a:extLst>
              </a:tr>
            </a:tbl>
          </a:graphicData>
        </a:graphic>
      </p:graphicFrame>
    </p:spTree>
    <p:extLst>
      <p:ext uri="{BB962C8B-B14F-4D97-AF65-F5344CB8AC3E}">
        <p14:creationId xmlns:p14="http://schemas.microsoft.com/office/powerpoint/2010/main" val="10432475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Nu binair</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p:txBody>
          <a:bodyPr>
            <a:normAutofit/>
          </a:bodyPr>
          <a:lstStyle/>
          <a:p>
            <a:pPr marL="0" indent="0">
              <a:buNone/>
            </a:pPr>
            <a:r>
              <a:rPr lang="nl-NL" sz="2800" dirty="0"/>
              <a:t>Doe een gok: wat gebeurt er als we een </a:t>
            </a:r>
            <a:r>
              <a:rPr lang="nl-NL" dirty="0"/>
              <a:t>binair getal een positie naar links verplaatsen?</a:t>
            </a:r>
            <a:endParaRPr lang="nl-NL" sz="2800" dirty="0"/>
          </a:p>
          <a:p>
            <a:pPr marL="0" indent="0">
              <a:buNone/>
            </a:pPr>
            <a:endParaRPr lang="nl-NL" dirty="0"/>
          </a:p>
          <a:p>
            <a:pPr marL="0" indent="0">
              <a:buNone/>
            </a:pPr>
            <a:endParaRPr lang="nl-NL" sz="2800" dirty="0"/>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39</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BITS</a:t>
            </a:r>
          </a:p>
        </p:txBody>
      </p:sp>
      <p:graphicFrame>
        <p:nvGraphicFramePr>
          <p:cNvPr id="8" name="Tabel 8">
            <a:extLst>
              <a:ext uri="{FF2B5EF4-FFF2-40B4-BE49-F238E27FC236}">
                <a16:creationId xmlns:a16="http://schemas.microsoft.com/office/drawing/2014/main" id="{CB311FF0-F0F3-671F-2A46-0B69F8F3E3A6}"/>
              </a:ext>
            </a:extLst>
          </p:cNvPr>
          <p:cNvGraphicFramePr>
            <a:graphicFrameLocks noGrp="1"/>
          </p:cNvGraphicFramePr>
          <p:nvPr>
            <p:extLst>
              <p:ext uri="{D42A27DB-BD31-4B8C-83A1-F6EECF244321}">
                <p14:modId xmlns:p14="http://schemas.microsoft.com/office/powerpoint/2010/main" val="1514737785"/>
              </p:ext>
            </p:extLst>
          </p:nvPr>
        </p:nvGraphicFramePr>
        <p:xfrm>
          <a:off x="2879125" y="2387235"/>
          <a:ext cx="6652744" cy="2655213"/>
        </p:xfrm>
        <a:graphic>
          <a:graphicData uri="http://schemas.openxmlformats.org/drawingml/2006/table">
            <a:tbl>
              <a:tblPr firstRow="1" bandRow="1">
                <a:tableStyleId>{5C22544A-7EE6-4342-B048-85BDC9FD1C3A}</a:tableStyleId>
              </a:tblPr>
              <a:tblGrid>
                <a:gridCol w="831593">
                  <a:extLst>
                    <a:ext uri="{9D8B030D-6E8A-4147-A177-3AD203B41FA5}">
                      <a16:colId xmlns:a16="http://schemas.microsoft.com/office/drawing/2014/main" val="2240802713"/>
                    </a:ext>
                  </a:extLst>
                </a:gridCol>
                <a:gridCol w="831593">
                  <a:extLst>
                    <a:ext uri="{9D8B030D-6E8A-4147-A177-3AD203B41FA5}">
                      <a16:colId xmlns:a16="http://schemas.microsoft.com/office/drawing/2014/main" val="3619554424"/>
                    </a:ext>
                  </a:extLst>
                </a:gridCol>
                <a:gridCol w="831593">
                  <a:extLst>
                    <a:ext uri="{9D8B030D-6E8A-4147-A177-3AD203B41FA5}">
                      <a16:colId xmlns:a16="http://schemas.microsoft.com/office/drawing/2014/main" val="727314541"/>
                    </a:ext>
                  </a:extLst>
                </a:gridCol>
                <a:gridCol w="831593">
                  <a:extLst>
                    <a:ext uri="{9D8B030D-6E8A-4147-A177-3AD203B41FA5}">
                      <a16:colId xmlns:a16="http://schemas.microsoft.com/office/drawing/2014/main" val="1660599687"/>
                    </a:ext>
                  </a:extLst>
                </a:gridCol>
                <a:gridCol w="831593">
                  <a:extLst>
                    <a:ext uri="{9D8B030D-6E8A-4147-A177-3AD203B41FA5}">
                      <a16:colId xmlns:a16="http://schemas.microsoft.com/office/drawing/2014/main" val="870039006"/>
                    </a:ext>
                  </a:extLst>
                </a:gridCol>
                <a:gridCol w="831593">
                  <a:extLst>
                    <a:ext uri="{9D8B030D-6E8A-4147-A177-3AD203B41FA5}">
                      <a16:colId xmlns:a16="http://schemas.microsoft.com/office/drawing/2014/main" val="605219635"/>
                    </a:ext>
                  </a:extLst>
                </a:gridCol>
                <a:gridCol w="831593">
                  <a:extLst>
                    <a:ext uri="{9D8B030D-6E8A-4147-A177-3AD203B41FA5}">
                      <a16:colId xmlns:a16="http://schemas.microsoft.com/office/drawing/2014/main" val="385410224"/>
                    </a:ext>
                  </a:extLst>
                </a:gridCol>
                <a:gridCol w="831593">
                  <a:extLst>
                    <a:ext uri="{9D8B030D-6E8A-4147-A177-3AD203B41FA5}">
                      <a16:colId xmlns:a16="http://schemas.microsoft.com/office/drawing/2014/main" val="837411904"/>
                    </a:ext>
                  </a:extLst>
                </a:gridCol>
              </a:tblGrid>
              <a:tr h="885071">
                <a:tc>
                  <a:txBody>
                    <a:bodyPr/>
                    <a:lstStyle/>
                    <a:p>
                      <a:pPr algn="ctr"/>
                      <a:r>
                        <a:rPr lang="nl-NL" sz="2800" dirty="0">
                          <a:solidFill>
                            <a:schemeClr val="tx1">
                              <a:lumMod val="50000"/>
                              <a:lumOff val="50000"/>
                            </a:schemeClr>
                          </a:solidFill>
                        </a:rPr>
                        <a:t>128</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64</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32</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16</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8</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4</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2</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1</a:t>
                      </a:r>
                    </a:p>
                  </a:txBody>
                  <a:tcPr anchor="ctr">
                    <a:solidFill>
                      <a:schemeClr val="accent5">
                        <a:lumMod val="60000"/>
                        <a:lumOff val="40000"/>
                      </a:schemeClr>
                    </a:solidFill>
                  </a:tcPr>
                </a:tc>
                <a:extLst>
                  <a:ext uri="{0D108BD9-81ED-4DB2-BD59-A6C34878D82A}">
                    <a16:rowId xmlns:a16="http://schemas.microsoft.com/office/drawing/2014/main" val="910439890"/>
                  </a:ext>
                </a:extLst>
              </a:tr>
              <a:tr h="885071">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extLst>
                  <a:ext uri="{0D108BD9-81ED-4DB2-BD59-A6C34878D82A}">
                    <a16:rowId xmlns:a16="http://schemas.microsoft.com/office/drawing/2014/main" val="2772691122"/>
                  </a:ext>
                </a:extLst>
              </a:tr>
              <a:tr h="885071">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extLst>
                  <a:ext uri="{0D108BD9-81ED-4DB2-BD59-A6C34878D82A}">
                    <a16:rowId xmlns:a16="http://schemas.microsoft.com/office/drawing/2014/main" val="1043041228"/>
                  </a:ext>
                </a:extLst>
              </a:tr>
            </a:tbl>
          </a:graphicData>
        </a:graphic>
      </p:graphicFrame>
    </p:spTree>
    <p:extLst>
      <p:ext uri="{BB962C8B-B14F-4D97-AF65-F5344CB8AC3E}">
        <p14:creationId xmlns:p14="http://schemas.microsoft.com/office/powerpoint/2010/main" val="3219284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4275B94C-C7D0-D145-8C40-4613C5CC89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09769" y="0"/>
            <a:ext cx="10450286" cy="6858000"/>
          </a:xfrm>
          <a:prstGeom prst="rect">
            <a:avLst/>
          </a:prstGeom>
        </p:spPr>
      </p:pic>
      <p:sp>
        <p:nvSpPr>
          <p:cNvPr id="4" name="Tijdelijke aanduiding voor datum 3">
            <a:extLst>
              <a:ext uri="{FF2B5EF4-FFF2-40B4-BE49-F238E27FC236}">
                <a16:creationId xmlns:a16="http://schemas.microsoft.com/office/drawing/2014/main" id="{1CBDAF8F-77DE-B244-AED0-E78A7F733DCC}"/>
              </a:ext>
            </a:extLst>
          </p:cNvPr>
          <p:cNvSpPr>
            <a:spLocks noGrp="1"/>
          </p:cNvSpPr>
          <p:nvPr>
            <p:ph type="dt" sz="half" idx="14"/>
          </p:nvPr>
        </p:nvSpPr>
        <p:spPr/>
        <p:txBody>
          <a:bodyPr/>
          <a:lstStyle/>
          <a:p>
            <a:fld id="{F31B2828-63CC-49D2-AE22-B840BA77F576}" type="datetime1">
              <a:rPr lang="nl-NL" smtClean="0"/>
              <a:t>08-12-2022</a:t>
            </a:fld>
            <a:endParaRPr lang="nl-NL" dirty="0"/>
          </a:p>
        </p:txBody>
      </p:sp>
      <p:sp>
        <p:nvSpPr>
          <p:cNvPr id="5" name="Tijdelijke aanduiding voor voettekst 4">
            <a:extLst>
              <a:ext uri="{FF2B5EF4-FFF2-40B4-BE49-F238E27FC236}">
                <a16:creationId xmlns:a16="http://schemas.microsoft.com/office/drawing/2014/main" id="{2E0F0002-258A-374B-9597-ED78EBBEED47}"/>
              </a:ext>
            </a:extLst>
          </p:cNvPr>
          <p:cNvSpPr>
            <a:spLocks noGrp="1"/>
          </p:cNvSpPr>
          <p:nvPr>
            <p:ph type="ftr" sz="quarter" idx="15"/>
          </p:nvPr>
        </p:nvSpPr>
        <p:spPr/>
        <p:txBody>
          <a:bodyPr/>
          <a:lstStyle/>
          <a:p>
            <a:endParaRPr lang="nl-NL" dirty="0"/>
          </a:p>
        </p:txBody>
      </p:sp>
      <p:sp>
        <p:nvSpPr>
          <p:cNvPr id="6" name="Tijdelijke aanduiding voor dianummer 5">
            <a:extLst>
              <a:ext uri="{FF2B5EF4-FFF2-40B4-BE49-F238E27FC236}">
                <a16:creationId xmlns:a16="http://schemas.microsoft.com/office/drawing/2014/main" id="{032656F2-1A05-AA4B-A229-77418C1EBEFC}"/>
              </a:ext>
            </a:extLst>
          </p:cNvPr>
          <p:cNvSpPr>
            <a:spLocks noGrp="1"/>
          </p:cNvSpPr>
          <p:nvPr>
            <p:ph type="sldNum" sz="quarter" idx="16"/>
          </p:nvPr>
        </p:nvSpPr>
        <p:spPr/>
        <p:txBody>
          <a:bodyPr/>
          <a:lstStyle/>
          <a:p>
            <a:fld id="{0AAEF2E2-A082-486B-BCC1-A4B8E9CF05F7}" type="slidenum">
              <a:rPr lang="nl-NL" smtClean="0"/>
              <a:t>4</a:t>
            </a:fld>
            <a:endParaRPr lang="nl-NL"/>
          </a:p>
        </p:txBody>
      </p:sp>
      <p:sp>
        <p:nvSpPr>
          <p:cNvPr id="7" name="Tijdelijke aanduiding voor tekst 6">
            <a:extLst>
              <a:ext uri="{FF2B5EF4-FFF2-40B4-BE49-F238E27FC236}">
                <a16:creationId xmlns:a16="http://schemas.microsoft.com/office/drawing/2014/main" id="{C2A2C5F1-E8E1-F44B-9B2A-334E75E24B91}"/>
              </a:ext>
            </a:extLst>
          </p:cNvPr>
          <p:cNvSpPr>
            <a:spLocks noGrp="1"/>
          </p:cNvSpPr>
          <p:nvPr>
            <p:ph type="body" sz="quarter" idx="17"/>
          </p:nvPr>
        </p:nvSpPr>
        <p:spPr/>
        <p:txBody>
          <a:bodyPr/>
          <a:lstStyle/>
          <a:p>
            <a:r>
              <a:rPr lang="nl-NL" dirty="0"/>
              <a:t>Bolletje 2 (wat is een bit?)</a:t>
            </a:r>
          </a:p>
        </p:txBody>
      </p:sp>
    </p:spTree>
    <p:extLst>
      <p:ext uri="{BB962C8B-B14F-4D97-AF65-F5344CB8AC3E}">
        <p14:creationId xmlns:p14="http://schemas.microsoft.com/office/powerpoint/2010/main" val="5228744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Nu binair</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p:txBody>
          <a:bodyPr>
            <a:normAutofit/>
          </a:bodyPr>
          <a:lstStyle/>
          <a:p>
            <a:pPr marL="0" indent="0">
              <a:buNone/>
            </a:pPr>
            <a:r>
              <a:rPr lang="nl-NL" sz="2800" dirty="0"/>
              <a:t>Doe een gok: wat gebeurt er als we een </a:t>
            </a:r>
            <a:r>
              <a:rPr lang="nl-NL" dirty="0"/>
              <a:t>binair getal een positie naar links verplaatsen?</a:t>
            </a:r>
            <a:endParaRPr lang="nl-NL" sz="2800" dirty="0"/>
          </a:p>
          <a:p>
            <a:pPr marL="0" indent="0">
              <a:buNone/>
            </a:pPr>
            <a:endParaRPr lang="nl-NL" dirty="0"/>
          </a:p>
          <a:p>
            <a:pPr marL="0" indent="0">
              <a:buNone/>
            </a:pPr>
            <a:endParaRPr lang="nl-NL" sz="2800" dirty="0"/>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40</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BITS</a:t>
            </a:r>
          </a:p>
        </p:txBody>
      </p:sp>
    </p:spTree>
    <p:extLst>
      <p:ext uri="{BB962C8B-B14F-4D97-AF65-F5344CB8AC3E}">
        <p14:creationId xmlns:p14="http://schemas.microsoft.com/office/powerpoint/2010/main" val="6425476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Nu binair</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p:txBody>
          <a:bodyPr>
            <a:normAutofit/>
          </a:bodyPr>
          <a:lstStyle/>
          <a:p>
            <a:pPr marL="0" indent="0">
              <a:buNone/>
            </a:pPr>
            <a:endParaRPr lang="nl-NL" dirty="0"/>
          </a:p>
          <a:p>
            <a:pPr marL="0" indent="0">
              <a:buNone/>
            </a:pPr>
            <a:endParaRPr lang="nl-NL" sz="2800" dirty="0"/>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41</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BITS</a:t>
            </a:r>
          </a:p>
        </p:txBody>
      </p:sp>
      <p:graphicFrame>
        <p:nvGraphicFramePr>
          <p:cNvPr id="8" name="Tabel 8">
            <a:extLst>
              <a:ext uri="{FF2B5EF4-FFF2-40B4-BE49-F238E27FC236}">
                <a16:creationId xmlns:a16="http://schemas.microsoft.com/office/drawing/2014/main" id="{CB311FF0-F0F3-671F-2A46-0B69F8F3E3A6}"/>
              </a:ext>
            </a:extLst>
          </p:cNvPr>
          <p:cNvGraphicFramePr>
            <a:graphicFrameLocks noGrp="1"/>
          </p:cNvGraphicFramePr>
          <p:nvPr>
            <p:extLst>
              <p:ext uri="{D42A27DB-BD31-4B8C-83A1-F6EECF244321}">
                <p14:modId xmlns:p14="http://schemas.microsoft.com/office/powerpoint/2010/main" val="2190537061"/>
              </p:ext>
            </p:extLst>
          </p:nvPr>
        </p:nvGraphicFramePr>
        <p:xfrm>
          <a:off x="2916195" y="1931071"/>
          <a:ext cx="6652744" cy="2655213"/>
        </p:xfrm>
        <a:graphic>
          <a:graphicData uri="http://schemas.openxmlformats.org/drawingml/2006/table">
            <a:tbl>
              <a:tblPr firstRow="1" bandRow="1">
                <a:tableStyleId>{5C22544A-7EE6-4342-B048-85BDC9FD1C3A}</a:tableStyleId>
              </a:tblPr>
              <a:tblGrid>
                <a:gridCol w="831593">
                  <a:extLst>
                    <a:ext uri="{9D8B030D-6E8A-4147-A177-3AD203B41FA5}">
                      <a16:colId xmlns:a16="http://schemas.microsoft.com/office/drawing/2014/main" val="2240802713"/>
                    </a:ext>
                  </a:extLst>
                </a:gridCol>
                <a:gridCol w="831593">
                  <a:extLst>
                    <a:ext uri="{9D8B030D-6E8A-4147-A177-3AD203B41FA5}">
                      <a16:colId xmlns:a16="http://schemas.microsoft.com/office/drawing/2014/main" val="3619554424"/>
                    </a:ext>
                  </a:extLst>
                </a:gridCol>
                <a:gridCol w="831593">
                  <a:extLst>
                    <a:ext uri="{9D8B030D-6E8A-4147-A177-3AD203B41FA5}">
                      <a16:colId xmlns:a16="http://schemas.microsoft.com/office/drawing/2014/main" val="727314541"/>
                    </a:ext>
                  </a:extLst>
                </a:gridCol>
                <a:gridCol w="831593">
                  <a:extLst>
                    <a:ext uri="{9D8B030D-6E8A-4147-A177-3AD203B41FA5}">
                      <a16:colId xmlns:a16="http://schemas.microsoft.com/office/drawing/2014/main" val="1660599687"/>
                    </a:ext>
                  </a:extLst>
                </a:gridCol>
                <a:gridCol w="831593">
                  <a:extLst>
                    <a:ext uri="{9D8B030D-6E8A-4147-A177-3AD203B41FA5}">
                      <a16:colId xmlns:a16="http://schemas.microsoft.com/office/drawing/2014/main" val="870039006"/>
                    </a:ext>
                  </a:extLst>
                </a:gridCol>
                <a:gridCol w="831593">
                  <a:extLst>
                    <a:ext uri="{9D8B030D-6E8A-4147-A177-3AD203B41FA5}">
                      <a16:colId xmlns:a16="http://schemas.microsoft.com/office/drawing/2014/main" val="605219635"/>
                    </a:ext>
                  </a:extLst>
                </a:gridCol>
                <a:gridCol w="831593">
                  <a:extLst>
                    <a:ext uri="{9D8B030D-6E8A-4147-A177-3AD203B41FA5}">
                      <a16:colId xmlns:a16="http://schemas.microsoft.com/office/drawing/2014/main" val="385410224"/>
                    </a:ext>
                  </a:extLst>
                </a:gridCol>
                <a:gridCol w="831593">
                  <a:extLst>
                    <a:ext uri="{9D8B030D-6E8A-4147-A177-3AD203B41FA5}">
                      <a16:colId xmlns:a16="http://schemas.microsoft.com/office/drawing/2014/main" val="837411904"/>
                    </a:ext>
                  </a:extLst>
                </a:gridCol>
              </a:tblGrid>
              <a:tr h="885071">
                <a:tc>
                  <a:txBody>
                    <a:bodyPr/>
                    <a:lstStyle/>
                    <a:p>
                      <a:pPr algn="ctr"/>
                      <a:r>
                        <a:rPr lang="nl-NL" sz="2800" dirty="0">
                          <a:solidFill>
                            <a:schemeClr val="tx1">
                              <a:lumMod val="50000"/>
                              <a:lumOff val="50000"/>
                            </a:schemeClr>
                          </a:solidFill>
                        </a:rPr>
                        <a:t>128</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64</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32</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16</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8</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4</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2</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1</a:t>
                      </a:r>
                    </a:p>
                  </a:txBody>
                  <a:tcPr anchor="ctr">
                    <a:solidFill>
                      <a:schemeClr val="accent5">
                        <a:lumMod val="60000"/>
                        <a:lumOff val="40000"/>
                      </a:schemeClr>
                    </a:solidFill>
                  </a:tcPr>
                </a:tc>
                <a:extLst>
                  <a:ext uri="{0D108BD9-81ED-4DB2-BD59-A6C34878D82A}">
                    <a16:rowId xmlns:a16="http://schemas.microsoft.com/office/drawing/2014/main" val="910439890"/>
                  </a:ext>
                </a:extLst>
              </a:tr>
              <a:tr h="885071">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extLst>
                  <a:ext uri="{0D108BD9-81ED-4DB2-BD59-A6C34878D82A}">
                    <a16:rowId xmlns:a16="http://schemas.microsoft.com/office/drawing/2014/main" val="2772691122"/>
                  </a:ext>
                </a:extLst>
              </a:tr>
              <a:tr h="885071">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extLst>
                  <a:ext uri="{0D108BD9-81ED-4DB2-BD59-A6C34878D82A}">
                    <a16:rowId xmlns:a16="http://schemas.microsoft.com/office/drawing/2014/main" val="1043041228"/>
                  </a:ext>
                </a:extLst>
              </a:tr>
            </a:tbl>
          </a:graphicData>
        </a:graphic>
      </p:graphicFrame>
    </p:spTree>
    <p:extLst>
      <p:ext uri="{BB962C8B-B14F-4D97-AF65-F5344CB8AC3E}">
        <p14:creationId xmlns:p14="http://schemas.microsoft.com/office/powerpoint/2010/main" val="25572784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Nu binair</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p:txBody>
          <a:bodyPr>
            <a:normAutofit/>
          </a:bodyPr>
          <a:lstStyle/>
          <a:p>
            <a:pPr marL="0" indent="0">
              <a:buNone/>
            </a:pPr>
            <a:r>
              <a:rPr lang="nl-NL" sz="2800" dirty="0"/>
              <a:t>Doe een gok: wat gebeurt er als we een </a:t>
            </a:r>
            <a:r>
              <a:rPr lang="nl-NL" dirty="0"/>
              <a:t>binair getal twee posities naar links verplaatsen?</a:t>
            </a:r>
            <a:endParaRPr lang="nl-NL" sz="2800" dirty="0"/>
          </a:p>
          <a:p>
            <a:pPr marL="0" indent="0">
              <a:buNone/>
            </a:pPr>
            <a:endParaRPr lang="nl-NL" dirty="0"/>
          </a:p>
          <a:p>
            <a:pPr marL="0" indent="0">
              <a:buNone/>
            </a:pPr>
            <a:endParaRPr lang="nl-NL" sz="2800" dirty="0"/>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42</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BITS</a:t>
            </a:r>
          </a:p>
        </p:txBody>
      </p:sp>
      <p:graphicFrame>
        <p:nvGraphicFramePr>
          <p:cNvPr id="8" name="Tabel 8">
            <a:extLst>
              <a:ext uri="{FF2B5EF4-FFF2-40B4-BE49-F238E27FC236}">
                <a16:creationId xmlns:a16="http://schemas.microsoft.com/office/drawing/2014/main" id="{CB311FF0-F0F3-671F-2A46-0B69F8F3E3A6}"/>
              </a:ext>
            </a:extLst>
          </p:cNvPr>
          <p:cNvGraphicFramePr>
            <a:graphicFrameLocks noGrp="1"/>
          </p:cNvGraphicFramePr>
          <p:nvPr/>
        </p:nvGraphicFramePr>
        <p:xfrm>
          <a:off x="2879125" y="2387235"/>
          <a:ext cx="6652744" cy="2655213"/>
        </p:xfrm>
        <a:graphic>
          <a:graphicData uri="http://schemas.openxmlformats.org/drawingml/2006/table">
            <a:tbl>
              <a:tblPr firstRow="1" bandRow="1">
                <a:tableStyleId>{5C22544A-7EE6-4342-B048-85BDC9FD1C3A}</a:tableStyleId>
              </a:tblPr>
              <a:tblGrid>
                <a:gridCol w="831593">
                  <a:extLst>
                    <a:ext uri="{9D8B030D-6E8A-4147-A177-3AD203B41FA5}">
                      <a16:colId xmlns:a16="http://schemas.microsoft.com/office/drawing/2014/main" val="2240802713"/>
                    </a:ext>
                  </a:extLst>
                </a:gridCol>
                <a:gridCol w="831593">
                  <a:extLst>
                    <a:ext uri="{9D8B030D-6E8A-4147-A177-3AD203B41FA5}">
                      <a16:colId xmlns:a16="http://schemas.microsoft.com/office/drawing/2014/main" val="3619554424"/>
                    </a:ext>
                  </a:extLst>
                </a:gridCol>
                <a:gridCol w="831593">
                  <a:extLst>
                    <a:ext uri="{9D8B030D-6E8A-4147-A177-3AD203B41FA5}">
                      <a16:colId xmlns:a16="http://schemas.microsoft.com/office/drawing/2014/main" val="727314541"/>
                    </a:ext>
                  </a:extLst>
                </a:gridCol>
                <a:gridCol w="831593">
                  <a:extLst>
                    <a:ext uri="{9D8B030D-6E8A-4147-A177-3AD203B41FA5}">
                      <a16:colId xmlns:a16="http://schemas.microsoft.com/office/drawing/2014/main" val="1660599687"/>
                    </a:ext>
                  </a:extLst>
                </a:gridCol>
                <a:gridCol w="831593">
                  <a:extLst>
                    <a:ext uri="{9D8B030D-6E8A-4147-A177-3AD203B41FA5}">
                      <a16:colId xmlns:a16="http://schemas.microsoft.com/office/drawing/2014/main" val="870039006"/>
                    </a:ext>
                  </a:extLst>
                </a:gridCol>
                <a:gridCol w="831593">
                  <a:extLst>
                    <a:ext uri="{9D8B030D-6E8A-4147-A177-3AD203B41FA5}">
                      <a16:colId xmlns:a16="http://schemas.microsoft.com/office/drawing/2014/main" val="605219635"/>
                    </a:ext>
                  </a:extLst>
                </a:gridCol>
                <a:gridCol w="831593">
                  <a:extLst>
                    <a:ext uri="{9D8B030D-6E8A-4147-A177-3AD203B41FA5}">
                      <a16:colId xmlns:a16="http://schemas.microsoft.com/office/drawing/2014/main" val="385410224"/>
                    </a:ext>
                  </a:extLst>
                </a:gridCol>
                <a:gridCol w="831593">
                  <a:extLst>
                    <a:ext uri="{9D8B030D-6E8A-4147-A177-3AD203B41FA5}">
                      <a16:colId xmlns:a16="http://schemas.microsoft.com/office/drawing/2014/main" val="837411904"/>
                    </a:ext>
                  </a:extLst>
                </a:gridCol>
              </a:tblGrid>
              <a:tr h="885071">
                <a:tc>
                  <a:txBody>
                    <a:bodyPr/>
                    <a:lstStyle/>
                    <a:p>
                      <a:pPr algn="ctr"/>
                      <a:r>
                        <a:rPr lang="nl-NL" sz="2800" dirty="0">
                          <a:solidFill>
                            <a:schemeClr val="tx1">
                              <a:lumMod val="50000"/>
                              <a:lumOff val="50000"/>
                            </a:schemeClr>
                          </a:solidFill>
                        </a:rPr>
                        <a:t>128</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64</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32</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16</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8</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4</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2</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1</a:t>
                      </a:r>
                    </a:p>
                  </a:txBody>
                  <a:tcPr anchor="ctr">
                    <a:solidFill>
                      <a:schemeClr val="accent5">
                        <a:lumMod val="60000"/>
                        <a:lumOff val="40000"/>
                      </a:schemeClr>
                    </a:solidFill>
                  </a:tcPr>
                </a:tc>
                <a:extLst>
                  <a:ext uri="{0D108BD9-81ED-4DB2-BD59-A6C34878D82A}">
                    <a16:rowId xmlns:a16="http://schemas.microsoft.com/office/drawing/2014/main" val="910439890"/>
                  </a:ext>
                </a:extLst>
              </a:tr>
              <a:tr h="885071">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extLst>
                  <a:ext uri="{0D108BD9-81ED-4DB2-BD59-A6C34878D82A}">
                    <a16:rowId xmlns:a16="http://schemas.microsoft.com/office/drawing/2014/main" val="2772691122"/>
                  </a:ext>
                </a:extLst>
              </a:tr>
              <a:tr h="885071">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extLst>
                  <a:ext uri="{0D108BD9-81ED-4DB2-BD59-A6C34878D82A}">
                    <a16:rowId xmlns:a16="http://schemas.microsoft.com/office/drawing/2014/main" val="1043041228"/>
                  </a:ext>
                </a:extLst>
              </a:tr>
            </a:tbl>
          </a:graphicData>
        </a:graphic>
      </p:graphicFrame>
    </p:spTree>
    <p:extLst>
      <p:ext uri="{BB962C8B-B14F-4D97-AF65-F5344CB8AC3E}">
        <p14:creationId xmlns:p14="http://schemas.microsoft.com/office/powerpoint/2010/main" val="762851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Nu binair</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p:txBody>
          <a:bodyPr>
            <a:normAutofit/>
          </a:bodyPr>
          <a:lstStyle/>
          <a:p>
            <a:pPr marL="0" indent="0">
              <a:buNone/>
            </a:pPr>
            <a:r>
              <a:rPr lang="nl-NL" sz="2800" dirty="0"/>
              <a:t>Doe een gok: wat gebeurt er als we een </a:t>
            </a:r>
            <a:r>
              <a:rPr lang="nl-NL" dirty="0"/>
              <a:t>binair getal twee posities naar links verplaatsen?</a:t>
            </a:r>
            <a:endParaRPr lang="nl-NL" sz="2800" dirty="0"/>
          </a:p>
          <a:p>
            <a:pPr marL="0" indent="0">
              <a:buNone/>
            </a:pPr>
            <a:endParaRPr lang="nl-NL" dirty="0"/>
          </a:p>
          <a:p>
            <a:pPr marL="0" indent="0">
              <a:buNone/>
            </a:pPr>
            <a:endParaRPr lang="nl-NL" sz="2800" dirty="0"/>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43</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BITS</a:t>
            </a:r>
          </a:p>
        </p:txBody>
      </p:sp>
      <p:graphicFrame>
        <p:nvGraphicFramePr>
          <p:cNvPr id="8" name="Tabel 8">
            <a:extLst>
              <a:ext uri="{FF2B5EF4-FFF2-40B4-BE49-F238E27FC236}">
                <a16:creationId xmlns:a16="http://schemas.microsoft.com/office/drawing/2014/main" id="{CB311FF0-F0F3-671F-2A46-0B69F8F3E3A6}"/>
              </a:ext>
            </a:extLst>
          </p:cNvPr>
          <p:cNvGraphicFramePr>
            <a:graphicFrameLocks noGrp="1"/>
          </p:cNvGraphicFramePr>
          <p:nvPr>
            <p:extLst>
              <p:ext uri="{D42A27DB-BD31-4B8C-83A1-F6EECF244321}">
                <p14:modId xmlns:p14="http://schemas.microsoft.com/office/powerpoint/2010/main" val="3624184913"/>
              </p:ext>
            </p:extLst>
          </p:nvPr>
        </p:nvGraphicFramePr>
        <p:xfrm>
          <a:off x="2879125" y="2387235"/>
          <a:ext cx="6652744" cy="2655213"/>
        </p:xfrm>
        <a:graphic>
          <a:graphicData uri="http://schemas.openxmlformats.org/drawingml/2006/table">
            <a:tbl>
              <a:tblPr firstRow="1" bandRow="1">
                <a:tableStyleId>{5C22544A-7EE6-4342-B048-85BDC9FD1C3A}</a:tableStyleId>
              </a:tblPr>
              <a:tblGrid>
                <a:gridCol w="831593">
                  <a:extLst>
                    <a:ext uri="{9D8B030D-6E8A-4147-A177-3AD203B41FA5}">
                      <a16:colId xmlns:a16="http://schemas.microsoft.com/office/drawing/2014/main" val="2240802713"/>
                    </a:ext>
                  </a:extLst>
                </a:gridCol>
                <a:gridCol w="831593">
                  <a:extLst>
                    <a:ext uri="{9D8B030D-6E8A-4147-A177-3AD203B41FA5}">
                      <a16:colId xmlns:a16="http://schemas.microsoft.com/office/drawing/2014/main" val="3619554424"/>
                    </a:ext>
                  </a:extLst>
                </a:gridCol>
                <a:gridCol w="831593">
                  <a:extLst>
                    <a:ext uri="{9D8B030D-6E8A-4147-A177-3AD203B41FA5}">
                      <a16:colId xmlns:a16="http://schemas.microsoft.com/office/drawing/2014/main" val="727314541"/>
                    </a:ext>
                  </a:extLst>
                </a:gridCol>
                <a:gridCol w="831593">
                  <a:extLst>
                    <a:ext uri="{9D8B030D-6E8A-4147-A177-3AD203B41FA5}">
                      <a16:colId xmlns:a16="http://schemas.microsoft.com/office/drawing/2014/main" val="1660599687"/>
                    </a:ext>
                  </a:extLst>
                </a:gridCol>
                <a:gridCol w="831593">
                  <a:extLst>
                    <a:ext uri="{9D8B030D-6E8A-4147-A177-3AD203B41FA5}">
                      <a16:colId xmlns:a16="http://schemas.microsoft.com/office/drawing/2014/main" val="870039006"/>
                    </a:ext>
                  </a:extLst>
                </a:gridCol>
                <a:gridCol w="831593">
                  <a:extLst>
                    <a:ext uri="{9D8B030D-6E8A-4147-A177-3AD203B41FA5}">
                      <a16:colId xmlns:a16="http://schemas.microsoft.com/office/drawing/2014/main" val="605219635"/>
                    </a:ext>
                  </a:extLst>
                </a:gridCol>
                <a:gridCol w="831593">
                  <a:extLst>
                    <a:ext uri="{9D8B030D-6E8A-4147-A177-3AD203B41FA5}">
                      <a16:colId xmlns:a16="http://schemas.microsoft.com/office/drawing/2014/main" val="385410224"/>
                    </a:ext>
                  </a:extLst>
                </a:gridCol>
                <a:gridCol w="831593">
                  <a:extLst>
                    <a:ext uri="{9D8B030D-6E8A-4147-A177-3AD203B41FA5}">
                      <a16:colId xmlns:a16="http://schemas.microsoft.com/office/drawing/2014/main" val="837411904"/>
                    </a:ext>
                  </a:extLst>
                </a:gridCol>
              </a:tblGrid>
              <a:tr h="885071">
                <a:tc>
                  <a:txBody>
                    <a:bodyPr/>
                    <a:lstStyle/>
                    <a:p>
                      <a:pPr algn="ctr"/>
                      <a:r>
                        <a:rPr lang="nl-NL" sz="2800" dirty="0">
                          <a:solidFill>
                            <a:schemeClr val="tx1">
                              <a:lumMod val="50000"/>
                              <a:lumOff val="50000"/>
                            </a:schemeClr>
                          </a:solidFill>
                        </a:rPr>
                        <a:t>128</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64</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32</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16</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8</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4</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2</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1</a:t>
                      </a:r>
                    </a:p>
                  </a:txBody>
                  <a:tcPr anchor="ctr">
                    <a:solidFill>
                      <a:schemeClr val="accent5">
                        <a:lumMod val="60000"/>
                        <a:lumOff val="40000"/>
                      </a:schemeClr>
                    </a:solidFill>
                  </a:tcPr>
                </a:tc>
                <a:extLst>
                  <a:ext uri="{0D108BD9-81ED-4DB2-BD59-A6C34878D82A}">
                    <a16:rowId xmlns:a16="http://schemas.microsoft.com/office/drawing/2014/main" val="910439890"/>
                  </a:ext>
                </a:extLst>
              </a:tr>
              <a:tr h="885071">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extLst>
                  <a:ext uri="{0D108BD9-81ED-4DB2-BD59-A6C34878D82A}">
                    <a16:rowId xmlns:a16="http://schemas.microsoft.com/office/drawing/2014/main" val="2772691122"/>
                  </a:ext>
                </a:extLst>
              </a:tr>
              <a:tr h="885071">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extLst>
                  <a:ext uri="{0D108BD9-81ED-4DB2-BD59-A6C34878D82A}">
                    <a16:rowId xmlns:a16="http://schemas.microsoft.com/office/drawing/2014/main" val="1043041228"/>
                  </a:ext>
                </a:extLst>
              </a:tr>
            </a:tbl>
          </a:graphicData>
        </a:graphic>
      </p:graphicFrame>
    </p:spTree>
    <p:extLst>
      <p:ext uri="{BB962C8B-B14F-4D97-AF65-F5344CB8AC3E}">
        <p14:creationId xmlns:p14="http://schemas.microsoft.com/office/powerpoint/2010/main" val="36743781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Nu binair</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p:txBody>
          <a:bodyPr>
            <a:normAutofit/>
          </a:bodyPr>
          <a:lstStyle/>
          <a:p>
            <a:pPr marL="0" indent="0">
              <a:buNone/>
            </a:pPr>
            <a:r>
              <a:rPr lang="nl-NL" sz="2800" dirty="0"/>
              <a:t>En vier posities?</a:t>
            </a:r>
          </a:p>
          <a:p>
            <a:pPr marL="0" indent="0">
              <a:buNone/>
            </a:pPr>
            <a:endParaRPr lang="nl-NL" dirty="0"/>
          </a:p>
          <a:p>
            <a:pPr marL="0" indent="0">
              <a:buNone/>
            </a:pPr>
            <a:endParaRPr lang="nl-NL" sz="2800" dirty="0"/>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44</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BITS</a:t>
            </a:r>
          </a:p>
        </p:txBody>
      </p:sp>
      <p:graphicFrame>
        <p:nvGraphicFramePr>
          <p:cNvPr id="8" name="Tabel 8">
            <a:extLst>
              <a:ext uri="{FF2B5EF4-FFF2-40B4-BE49-F238E27FC236}">
                <a16:creationId xmlns:a16="http://schemas.microsoft.com/office/drawing/2014/main" id="{CB311FF0-F0F3-671F-2A46-0B69F8F3E3A6}"/>
              </a:ext>
            </a:extLst>
          </p:cNvPr>
          <p:cNvGraphicFramePr>
            <a:graphicFrameLocks noGrp="1"/>
          </p:cNvGraphicFramePr>
          <p:nvPr>
            <p:extLst>
              <p:ext uri="{D42A27DB-BD31-4B8C-83A1-F6EECF244321}">
                <p14:modId xmlns:p14="http://schemas.microsoft.com/office/powerpoint/2010/main" val="2255867500"/>
              </p:ext>
            </p:extLst>
          </p:nvPr>
        </p:nvGraphicFramePr>
        <p:xfrm>
          <a:off x="2879125" y="2387235"/>
          <a:ext cx="6652744" cy="2655213"/>
        </p:xfrm>
        <a:graphic>
          <a:graphicData uri="http://schemas.openxmlformats.org/drawingml/2006/table">
            <a:tbl>
              <a:tblPr firstRow="1" bandRow="1">
                <a:tableStyleId>{5C22544A-7EE6-4342-B048-85BDC9FD1C3A}</a:tableStyleId>
              </a:tblPr>
              <a:tblGrid>
                <a:gridCol w="831593">
                  <a:extLst>
                    <a:ext uri="{9D8B030D-6E8A-4147-A177-3AD203B41FA5}">
                      <a16:colId xmlns:a16="http://schemas.microsoft.com/office/drawing/2014/main" val="2240802713"/>
                    </a:ext>
                  </a:extLst>
                </a:gridCol>
                <a:gridCol w="831593">
                  <a:extLst>
                    <a:ext uri="{9D8B030D-6E8A-4147-A177-3AD203B41FA5}">
                      <a16:colId xmlns:a16="http://schemas.microsoft.com/office/drawing/2014/main" val="3619554424"/>
                    </a:ext>
                  </a:extLst>
                </a:gridCol>
                <a:gridCol w="831593">
                  <a:extLst>
                    <a:ext uri="{9D8B030D-6E8A-4147-A177-3AD203B41FA5}">
                      <a16:colId xmlns:a16="http://schemas.microsoft.com/office/drawing/2014/main" val="727314541"/>
                    </a:ext>
                  </a:extLst>
                </a:gridCol>
                <a:gridCol w="831593">
                  <a:extLst>
                    <a:ext uri="{9D8B030D-6E8A-4147-A177-3AD203B41FA5}">
                      <a16:colId xmlns:a16="http://schemas.microsoft.com/office/drawing/2014/main" val="1660599687"/>
                    </a:ext>
                  </a:extLst>
                </a:gridCol>
                <a:gridCol w="831593">
                  <a:extLst>
                    <a:ext uri="{9D8B030D-6E8A-4147-A177-3AD203B41FA5}">
                      <a16:colId xmlns:a16="http://schemas.microsoft.com/office/drawing/2014/main" val="870039006"/>
                    </a:ext>
                  </a:extLst>
                </a:gridCol>
                <a:gridCol w="831593">
                  <a:extLst>
                    <a:ext uri="{9D8B030D-6E8A-4147-A177-3AD203B41FA5}">
                      <a16:colId xmlns:a16="http://schemas.microsoft.com/office/drawing/2014/main" val="605219635"/>
                    </a:ext>
                  </a:extLst>
                </a:gridCol>
                <a:gridCol w="831593">
                  <a:extLst>
                    <a:ext uri="{9D8B030D-6E8A-4147-A177-3AD203B41FA5}">
                      <a16:colId xmlns:a16="http://schemas.microsoft.com/office/drawing/2014/main" val="385410224"/>
                    </a:ext>
                  </a:extLst>
                </a:gridCol>
                <a:gridCol w="831593">
                  <a:extLst>
                    <a:ext uri="{9D8B030D-6E8A-4147-A177-3AD203B41FA5}">
                      <a16:colId xmlns:a16="http://schemas.microsoft.com/office/drawing/2014/main" val="837411904"/>
                    </a:ext>
                  </a:extLst>
                </a:gridCol>
              </a:tblGrid>
              <a:tr h="885071">
                <a:tc>
                  <a:txBody>
                    <a:bodyPr/>
                    <a:lstStyle/>
                    <a:p>
                      <a:pPr algn="ctr"/>
                      <a:r>
                        <a:rPr lang="nl-NL" sz="2800" dirty="0">
                          <a:solidFill>
                            <a:schemeClr val="tx1">
                              <a:lumMod val="50000"/>
                              <a:lumOff val="50000"/>
                            </a:schemeClr>
                          </a:solidFill>
                        </a:rPr>
                        <a:t>128</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64</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32</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16</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8</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4</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2</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1</a:t>
                      </a:r>
                    </a:p>
                  </a:txBody>
                  <a:tcPr anchor="ctr">
                    <a:solidFill>
                      <a:schemeClr val="accent5">
                        <a:lumMod val="60000"/>
                        <a:lumOff val="40000"/>
                      </a:schemeClr>
                    </a:solidFill>
                  </a:tcPr>
                </a:tc>
                <a:extLst>
                  <a:ext uri="{0D108BD9-81ED-4DB2-BD59-A6C34878D82A}">
                    <a16:rowId xmlns:a16="http://schemas.microsoft.com/office/drawing/2014/main" val="910439890"/>
                  </a:ext>
                </a:extLst>
              </a:tr>
              <a:tr h="885071">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extLst>
                  <a:ext uri="{0D108BD9-81ED-4DB2-BD59-A6C34878D82A}">
                    <a16:rowId xmlns:a16="http://schemas.microsoft.com/office/drawing/2014/main" val="2772691122"/>
                  </a:ext>
                </a:extLst>
              </a:tr>
              <a:tr h="885071">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extLst>
                  <a:ext uri="{0D108BD9-81ED-4DB2-BD59-A6C34878D82A}">
                    <a16:rowId xmlns:a16="http://schemas.microsoft.com/office/drawing/2014/main" val="1043041228"/>
                  </a:ext>
                </a:extLst>
              </a:tr>
            </a:tbl>
          </a:graphicData>
        </a:graphic>
      </p:graphicFrame>
    </p:spTree>
    <p:extLst>
      <p:ext uri="{BB962C8B-B14F-4D97-AF65-F5344CB8AC3E}">
        <p14:creationId xmlns:p14="http://schemas.microsoft.com/office/powerpoint/2010/main" val="38482582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Hexadecimaal</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p:txBody>
          <a:bodyPr>
            <a:normAutofit/>
          </a:bodyPr>
          <a:lstStyle/>
          <a:p>
            <a:pPr marL="0" indent="0">
              <a:buNone/>
            </a:pPr>
            <a:r>
              <a:rPr lang="nl-NL" sz="2800" dirty="0"/>
              <a:t>Wat zou het naar links verschuiven met 1 positie van een hexadecimaal getal voor effect hebben?</a:t>
            </a:r>
          </a:p>
          <a:p>
            <a:pPr marL="0" indent="0">
              <a:buNone/>
            </a:pPr>
            <a:endParaRPr lang="nl-NL" dirty="0"/>
          </a:p>
          <a:p>
            <a:pPr marL="0" indent="0">
              <a:buNone/>
            </a:pPr>
            <a:endParaRPr lang="nl-NL" sz="2800" dirty="0"/>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45</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BITS</a:t>
            </a:r>
          </a:p>
        </p:txBody>
      </p:sp>
      <p:graphicFrame>
        <p:nvGraphicFramePr>
          <p:cNvPr id="8" name="Tabel 8">
            <a:extLst>
              <a:ext uri="{FF2B5EF4-FFF2-40B4-BE49-F238E27FC236}">
                <a16:creationId xmlns:a16="http://schemas.microsoft.com/office/drawing/2014/main" id="{CB311FF0-F0F3-671F-2A46-0B69F8F3E3A6}"/>
              </a:ext>
            </a:extLst>
          </p:cNvPr>
          <p:cNvGraphicFramePr>
            <a:graphicFrameLocks noGrp="1"/>
          </p:cNvGraphicFramePr>
          <p:nvPr>
            <p:extLst>
              <p:ext uri="{D42A27DB-BD31-4B8C-83A1-F6EECF244321}">
                <p14:modId xmlns:p14="http://schemas.microsoft.com/office/powerpoint/2010/main" val="593945896"/>
              </p:ext>
            </p:extLst>
          </p:nvPr>
        </p:nvGraphicFramePr>
        <p:xfrm>
          <a:off x="5659395" y="2283837"/>
          <a:ext cx="1663186" cy="2655213"/>
        </p:xfrm>
        <a:graphic>
          <a:graphicData uri="http://schemas.openxmlformats.org/drawingml/2006/table">
            <a:tbl>
              <a:tblPr firstRow="1" bandRow="1">
                <a:tableStyleId>{5C22544A-7EE6-4342-B048-85BDC9FD1C3A}</a:tableStyleId>
              </a:tblPr>
              <a:tblGrid>
                <a:gridCol w="831593">
                  <a:extLst>
                    <a:ext uri="{9D8B030D-6E8A-4147-A177-3AD203B41FA5}">
                      <a16:colId xmlns:a16="http://schemas.microsoft.com/office/drawing/2014/main" val="385410224"/>
                    </a:ext>
                  </a:extLst>
                </a:gridCol>
                <a:gridCol w="831593">
                  <a:extLst>
                    <a:ext uri="{9D8B030D-6E8A-4147-A177-3AD203B41FA5}">
                      <a16:colId xmlns:a16="http://schemas.microsoft.com/office/drawing/2014/main" val="837411904"/>
                    </a:ext>
                  </a:extLst>
                </a:gridCol>
              </a:tblGrid>
              <a:tr h="885071">
                <a:tc>
                  <a:txBody>
                    <a:bodyPr/>
                    <a:lstStyle/>
                    <a:p>
                      <a:pPr algn="ctr"/>
                      <a:r>
                        <a:rPr lang="nl-NL" sz="2800" dirty="0">
                          <a:solidFill>
                            <a:schemeClr val="tx1">
                              <a:lumMod val="50000"/>
                              <a:lumOff val="50000"/>
                            </a:schemeClr>
                          </a:solidFill>
                        </a:rPr>
                        <a:t>16</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1</a:t>
                      </a:r>
                    </a:p>
                  </a:txBody>
                  <a:tcPr anchor="ctr">
                    <a:solidFill>
                      <a:schemeClr val="accent5">
                        <a:lumMod val="60000"/>
                        <a:lumOff val="40000"/>
                      </a:schemeClr>
                    </a:solidFill>
                  </a:tcPr>
                </a:tc>
                <a:extLst>
                  <a:ext uri="{0D108BD9-81ED-4DB2-BD59-A6C34878D82A}">
                    <a16:rowId xmlns:a16="http://schemas.microsoft.com/office/drawing/2014/main" val="910439890"/>
                  </a:ext>
                </a:extLst>
              </a:tr>
              <a:tr h="885071">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5</a:t>
                      </a:r>
                    </a:p>
                  </a:txBody>
                  <a:tcPr anchor="ctr">
                    <a:solidFill>
                      <a:srgbClr val="0070C0"/>
                    </a:solidFill>
                  </a:tcPr>
                </a:tc>
                <a:extLst>
                  <a:ext uri="{0D108BD9-81ED-4DB2-BD59-A6C34878D82A}">
                    <a16:rowId xmlns:a16="http://schemas.microsoft.com/office/drawing/2014/main" val="2772691122"/>
                  </a:ext>
                </a:extLst>
              </a:tr>
              <a:tr h="885071">
                <a:tc>
                  <a:txBody>
                    <a:bodyPr/>
                    <a:lstStyle/>
                    <a:p>
                      <a:pPr marL="0" algn="ctr" defTabSz="914400" rtl="0" eaLnBrk="1" latinLnBrk="0" hangingPunct="1"/>
                      <a:r>
                        <a:rPr lang="nl-NL" sz="4400" b="1" kern="1200" dirty="0">
                          <a:solidFill>
                            <a:schemeClr val="lt1"/>
                          </a:solidFill>
                          <a:latin typeface="+mn-lt"/>
                          <a:ea typeface="+mn-ea"/>
                          <a:cs typeface="+mn-cs"/>
                        </a:rPr>
                        <a:t>5</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extLst>
                  <a:ext uri="{0D108BD9-81ED-4DB2-BD59-A6C34878D82A}">
                    <a16:rowId xmlns:a16="http://schemas.microsoft.com/office/drawing/2014/main" val="1043041228"/>
                  </a:ext>
                </a:extLst>
              </a:tr>
            </a:tbl>
          </a:graphicData>
        </a:graphic>
      </p:graphicFrame>
    </p:spTree>
    <p:extLst>
      <p:ext uri="{BB962C8B-B14F-4D97-AF65-F5344CB8AC3E}">
        <p14:creationId xmlns:p14="http://schemas.microsoft.com/office/powerpoint/2010/main" val="30318429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Hexadecimaal</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p:txBody>
          <a:bodyPr>
            <a:normAutofit/>
          </a:bodyPr>
          <a:lstStyle/>
          <a:p>
            <a:pPr marL="0" indent="0">
              <a:buNone/>
            </a:pPr>
            <a:r>
              <a:rPr lang="nl-NL" sz="2800" dirty="0"/>
              <a:t>Nog een keer</a:t>
            </a:r>
          </a:p>
          <a:p>
            <a:pPr marL="0" indent="0">
              <a:buNone/>
            </a:pPr>
            <a:endParaRPr lang="nl-NL" dirty="0"/>
          </a:p>
          <a:p>
            <a:pPr marL="0" indent="0">
              <a:buNone/>
            </a:pPr>
            <a:endParaRPr lang="nl-NL" sz="2800" dirty="0"/>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46</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BITS</a:t>
            </a:r>
          </a:p>
        </p:txBody>
      </p:sp>
      <p:graphicFrame>
        <p:nvGraphicFramePr>
          <p:cNvPr id="8" name="Tabel 8">
            <a:extLst>
              <a:ext uri="{FF2B5EF4-FFF2-40B4-BE49-F238E27FC236}">
                <a16:creationId xmlns:a16="http://schemas.microsoft.com/office/drawing/2014/main" id="{CB311FF0-F0F3-671F-2A46-0B69F8F3E3A6}"/>
              </a:ext>
            </a:extLst>
          </p:cNvPr>
          <p:cNvGraphicFramePr>
            <a:graphicFrameLocks noGrp="1"/>
          </p:cNvGraphicFramePr>
          <p:nvPr>
            <p:extLst>
              <p:ext uri="{D42A27DB-BD31-4B8C-83A1-F6EECF244321}">
                <p14:modId xmlns:p14="http://schemas.microsoft.com/office/powerpoint/2010/main" val="4129589288"/>
              </p:ext>
            </p:extLst>
          </p:nvPr>
        </p:nvGraphicFramePr>
        <p:xfrm>
          <a:off x="5659395" y="2283837"/>
          <a:ext cx="1663186" cy="2655213"/>
        </p:xfrm>
        <a:graphic>
          <a:graphicData uri="http://schemas.openxmlformats.org/drawingml/2006/table">
            <a:tbl>
              <a:tblPr firstRow="1" bandRow="1">
                <a:tableStyleId>{5C22544A-7EE6-4342-B048-85BDC9FD1C3A}</a:tableStyleId>
              </a:tblPr>
              <a:tblGrid>
                <a:gridCol w="831593">
                  <a:extLst>
                    <a:ext uri="{9D8B030D-6E8A-4147-A177-3AD203B41FA5}">
                      <a16:colId xmlns:a16="http://schemas.microsoft.com/office/drawing/2014/main" val="385410224"/>
                    </a:ext>
                  </a:extLst>
                </a:gridCol>
                <a:gridCol w="831593">
                  <a:extLst>
                    <a:ext uri="{9D8B030D-6E8A-4147-A177-3AD203B41FA5}">
                      <a16:colId xmlns:a16="http://schemas.microsoft.com/office/drawing/2014/main" val="837411904"/>
                    </a:ext>
                  </a:extLst>
                </a:gridCol>
              </a:tblGrid>
              <a:tr h="885071">
                <a:tc>
                  <a:txBody>
                    <a:bodyPr/>
                    <a:lstStyle/>
                    <a:p>
                      <a:pPr algn="ctr"/>
                      <a:r>
                        <a:rPr lang="nl-NL" sz="2800" dirty="0">
                          <a:solidFill>
                            <a:schemeClr val="tx1">
                              <a:lumMod val="50000"/>
                              <a:lumOff val="50000"/>
                            </a:schemeClr>
                          </a:solidFill>
                        </a:rPr>
                        <a:t>16</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1</a:t>
                      </a:r>
                    </a:p>
                  </a:txBody>
                  <a:tcPr anchor="ctr">
                    <a:solidFill>
                      <a:schemeClr val="accent5">
                        <a:lumMod val="60000"/>
                        <a:lumOff val="40000"/>
                      </a:schemeClr>
                    </a:solidFill>
                  </a:tcPr>
                </a:tc>
                <a:extLst>
                  <a:ext uri="{0D108BD9-81ED-4DB2-BD59-A6C34878D82A}">
                    <a16:rowId xmlns:a16="http://schemas.microsoft.com/office/drawing/2014/main" val="910439890"/>
                  </a:ext>
                </a:extLst>
              </a:tr>
              <a:tr h="885071">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E</a:t>
                      </a:r>
                    </a:p>
                  </a:txBody>
                  <a:tcPr anchor="ctr">
                    <a:solidFill>
                      <a:srgbClr val="0070C0"/>
                    </a:solidFill>
                  </a:tcPr>
                </a:tc>
                <a:extLst>
                  <a:ext uri="{0D108BD9-81ED-4DB2-BD59-A6C34878D82A}">
                    <a16:rowId xmlns:a16="http://schemas.microsoft.com/office/drawing/2014/main" val="2772691122"/>
                  </a:ext>
                </a:extLst>
              </a:tr>
              <a:tr h="885071">
                <a:tc>
                  <a:txBody>
                    <a:bodyPr/>
                    <a:lstStyle/>
                    <a:p>
                      <a:pPr marL="0" algn="ctr" defTabSz="914400" rtl="0" eaLnBrk="1" latinLnBrk="0" hangingPunct="1"/>
                      <a:r>
                        <a:rPr lang="nl-NL" sz="4400" b="1" kern="1200" dirty="0">
                          <a:solidFill>
                            <a:schemeClr val="lt1"/>
                          </a:solidFill>
                          <a:latin typeface="+mn-lt"/>
                          <a:ea typeface="+mn-ea"/>
                          <a:cs typeface="+mn-cs"/>
                        </a:rPr>
                        <a:t>E</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extLst>
                  <a:ext uri="{0D108BD9-81ED-4DB2-BD59-A6C34878D82A}">
                    <a16:rowId xmlns:a16="http://schemas.microsoft.com/office/drawing/2014/main" val="1043041228"/>
                  </a:ext>
                </a:extLst>
              </a:tr>
            </a:tbl>
          </a:graphicData>
        </a:graphic>
      </p:graphicFrame>
    </p:spTree>
    <p:extLst>
      <p:ext uri="{BB962C8B-B14F-4D97-AF65-F5344CB8AC3E}">
        <p14:creationId xmlns:p14="http://schemas.microsoft.com/office/powerpoint/2010/main" val="3058718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Binair &lt;-&gt; Hexadecimaal</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p:txBody>
          <a:bodyPr>
            <a:normAutofit/>
          </a:bodyPr>
          <a:lstStyle/>
          <a:p>
            <a:pPr marL="0" indent="0">
              <a:buNone/>
            </a:pPr>
            <a:r>
              <a:rPr lang="nl-NL" sz="2800" dirty="0"/>
              <a:t>Dus:</a:t>
            </a:r>
          </a:p>
          <a:p>
            <a:pPr marL="0" indent="0">
              <a:buNone/>
            </a:pPr>
            <a:r>
              <a:rPr lang="nl-NL" sz="2800" dirty="0"/>
              <a:t>Een binair getal van 8 posities is maximaal 255 decimaal (11111111)</a:t>
            </a:r>
          </a:p>
          <a:p>
            <a:pPr marL="0" indent="0">
              <a:buNone/>
            </a:pPr>
            <a:r>
              <a:rPr lang="nl-NL" dirty="0"/>
              <a:t>Een hexadecimaal getal van 2 posities is maximaal 255 decimaal (FF)</a:t>
            </a:r>
          </a:p>
          <a:p>
            <a:pPr marL="0" indent="0">
              <a:buNone/>
            </a:pPr>
            <a:r>
              <a:rPr lang="nl-NL" dirty="0"/>
              <a:t>Je kunt met 1 hexadecimaal cijfer 4 bits in één keer beschrijven</a:t>
            </a:r>
            <a:br>
              <a:rPr lang="nl-NL" dirty="0"/>
            </a:br>
            <a:r>
              <a:rPr lang="nl-NL" dirty="0"/>
              <a:t>(want 00001111 = 15)</a:t>
            </a:r>
          </a:p>
          <a:p>
            <a:pPr marL="0" indent="0">
              <a:buNone/>
            </a:pPr>
            <a:endParaRPr lang="nl-NL" sz="2800" dirty="0"/>
          </a:p>
          <a:p>
            <a:pPr marL="0" indent="0">
              <a:buNone/>
            </a:pPr>
            <a:r>
              <a:rPr lang="nl-NL" dirty="0"/>
              <a:t>En:</a:t>
            </a:r>
          </a:p>
          <a:p>
            <a:pPr marL="0" indent="0">
              <a:buNone/>
            </a:pPr>
            <a:r>
              <a:rPr lang="nl-NL" dirty="0"/>
              <a:t>Verschuiven met 4 bits is hetzelfde als het verschuiven van 1 hexadecimaal cijfer</a:t>
            </a:r>
            <a:endParaRPr lang="nl-NL" sz="2800" dirty="0"/>
          </a:p>
          <a:p>
            <a:pPr marL="0" indent="0">
              <a:buNone/>
            </a:pPr>
            <a:endParaRPr lang="nl-NL" dirty="0"/>
          </a:p>
          <a:p>
            <a:pPr marL="0" indent="0">
              <a:buNone/>
            </a:pPr>
            <a:endParaRPr lang="nl-NL" sz="2800" dirty="0"/>
          </a:p>
          <a:p>
            <a:pPr marL="0" indent="0">
              <a:buNone/>
            </a:pPr>
            <a:endParaRPr lang="nl-NL" dirty="0"/>
          </a:p>
          <a:p>
            <a:pPr marL="0" indent="0">
              <a:buNone/>
            </a:pPr>
            <a:endParaRPr lang="nl-NL" sz="2800" dirty="0"/>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47</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BITS</a:t>
            </a:r>
          </a:p>
        </p:txBody>
      </p:sp>
    </p:spTree>
    <p:extLst>
      <p:ext uri="{BB962C8B-B14F-4D97-AF65-F5344CB8AC3E}">
        <p14:creationId xmlns:p14="http://schemas.microsoft.com/office/powerpoint/2010/main" val="24294874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Binair &lt;-&gt; Hexadecimaal</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p:txBody>
          <a:bodyPr>
            <a:normAutofit/>
          </a:bodyPr>
          <a:lstStyle/>
          <a:p>
            <a:pPr marL="0" indent="0">
              <a:buNone/>
            </a:pPr>
            <a:endParaRPr lang="nl-NL" sz="2800" dirty="0"/>
          </a:p>
          <a:p>
            <a:pPr marL="0" indent="0">
              <a:buNone/>
            </a:pPr>
            <a:endParaRPr lang="nl-NL" dirty="0"/>
          </a:p>
          <a:p>
            <a:pPr marL="0" indent="0">
              <a:buNone/>
            </a:pPr>
            <a:endParaRPr lang="nl-NL" sz="2800" dirty="0"/>
          </a:p>
          <a:p>
            <a:pPr marL="0" indent="0">
              <a:buNone/>
            </a:pPr>
            <a:endParaRPr lang="nl-NL" dirty="0"/>
          </a:p>
          <a:p>
            <a:pPr marL="0" indent="0">
              <a:buNone/>
            </a:pPr>
            <a:endParaRPr lang="nl-NL" sz="2800" dirty="0"/>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48</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BITS</a:t>
            </a:r>
          </a:p>
        </p:txBody>
      </p:sp>
      <p:graphicFrame>
        <p:nvGraphicFramePr>
          <p:cNvPr id="8" name="Tabel 8">
            <a:extLst>
              <a:ext uri="{FF2B5EF4-FFF2-40B4-BE49-F238E27FC236}">
                <a16:creationId xmlns:a16="http://schemas.microsoft.com/office/drawing/2014/main" id="{6B6FF518-2988-BC4F-6347-186F5A86B0A0}"/>
              </a:ext>
            </a:extLst>
          </p:cNvPr>
          <p:cNvGraphicFramePr>
            <a:graphicFrameLocks noGrp="1"/>
          </p:cNvGraphicFramePr>
          <p:nvPr>
            <p:extLst>
              <p:ext uri="{D42A27DB-BD31-4B8C-83A1-F6EECF244321}">
                <p14:modId xmlns:p14="http://schemas.microsoft.com/office/powerpoint/2010/main" val="524287777"/>
              </p:ext>
            </p:extLst>
          </p:nvPr>
        </p:nvGraphicFramePr>
        <p:xfrm>
          <a:off x="2965622" y="1252720"/>
          <a:ext cx="6652744" cy="3540284"/>
        </p:xfrm>
        <a:graphic>
          <a:graphicData uri="http://schemas.openxmlformats.org/drawingml/2006/table">
            <a:tbl>
              <a:tblPr firstRow="1" bandRow="1">
                <a:tableStyleId>{5C22544A-7EE6-4342-B048-85BDC9FD1C3A}</a:tableStyleId>
              </a:tblPr>
              <a:tblGrid>
                <a:gridCol w="831593">
                  <a:extLst>
                    <a:ext uri="{9D8B030D-6E8A-4147-A177-3AD203B41FA5}">
                      <a16:colId xmlns:a16="http://schemas.microsoft.com/office/drawing/2014/main" val="2240802713"/>
                    </a:ext>
                  </a:extLst>
                </a:gridCol>
                <a:gridCol w="831593">
                  <a:extLst>
                    <a:ext uri="{9D8B030D-6E8A-4147-A177-3AD203B41FA5}">
                      <a16:colId xmlns:a16="http://schemas.microsoft.com/office/drawing/2014/main" val="3619554424"/>
                    </a:ext>
                  </a:extLst>
                </a:gridCol>
                <a:gridCol w="831593">
                  <a:extLst>
                    <a:ext uri="{9D8B030D-6E8A-4147-A177-3AD203B41FA5}">
                      <a16:colId xmlns:a16="http://schemas.microsoft.com/office/drawing/2014/main" val="727314541"/>
                    </a:ext>
                  </a:extLst>
                </a:gridCol>
                <a:gridCol w="831593">
                  <a:extLst>
                    <a:ext uri="{9D8B030D-6E8A-4147-A177-3AD203B41FA5}">
                      <a16:colId xmlns:a16="http://schemas.microsoft.com/office/drawing/2014/main" val="1660599687"/>
                    </a:ext>
                  </a:extLst>
                </a:gridCol>
                <a:gridCol w="831593">
                  <a:extLst>
                    <a:ext uri="{9D8B030D-6E8A-4147-A177-3AD203B41FA5}">
                      <a16:colId xmlns:a16="http://schemas.microsoft.com/office/drawing/2014/main" val="870039006"/>
                    </a:ext>
                  </a:extLst>
                </a:gridCol>
                <a:gridCol w="831593">
                  <a:extLst>
                    <a:ext uri="{9D8B030D-6E8A-4147-A177-3AD203B41FA5}">
                      <a16:colId xmlns:a16="http://schemas.microsoft.com/office/drawing/2014/main" val="605219635"/>
                    </a:ext>
                  </a:extLst>
                </a:gridCol>
                <a:gridCol w="831593">
                  <a:extLst>
                    <a:ext uri="{9D8B030D-6E8A-4147-A177-3AD203B41FA5}">
                      <a16:colId xmlns:a16="http://schemas.microsoft.com/office/drawing/2014/main" val="385410224"/>
                    </a:ext>
                  </a:extLst>
                </a:gridCol>
                <a:gridCol w="831593">
                  <a:extLst>
                    <a:ext uri="{9D8B030D-6E8A-4147-A177-3AD203B41FA5}">
                      <a16:colId xmlns:a16="http://schemas.microsoft.com/office/drawing/2014/main" val="837411904"/>
                    </a:ext>
                  </a:extLst>
                </a:gridCol>
              </a:tblGrid>
              <a:tr h="885071">
                <a:tc>
                  <a:txBody>
                    <a:bodyPr/>
                    <a:lstStyle/>
                    <a:p>
                      <a:pPr algn="ctr"/>
                      <a:r>
                        <a:rPr lang="nl-NL" sz="2800" dirty="0">
                          <a:solidFill>
                            <a:schemeClr val="tx1">
                              <a:lumMod val="50000"/>
                              <a:lumOff val="50000"/>
                            </a:schemeClr>
                          </a:solidFill>
                        </a:rPr>
                        <a:t>128</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64</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32</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16</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8</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4</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2</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1</a:t>
                      </a:r>
                    </a:p>
                  </a:txBody>
                  <a:tcPr anchor="ctr">
                    <a:solidFill>
                      <a:schemeClr val="accent5">
                        <a:lumMod val="60000"/>
                        <a:lumOff val="40000"/>
                      </a:schemeClr>
                    </a:solidFill>
                  </a:tcPr>
                </a:tc>
                <a:extLst>
                  <a:ext uri="{0D108BD9-81ED-4DB2-BD59-A6C34878D82A}">
                    <a16:rowId xmlns:a16="http://schemas.microsoft.com/office/drawing/2014/main" val="910439890"/>
                  </a:ext>
                </a:extLst>
              </a:tr>
              <a:tr h="885071">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extLst>
                  <a:ext uri="{0D108BD9-81ED-4DB2-BD59-A6C34878D82A}">
                    <a16:rowId xmlns:a16="http://schemas.microsoft.com/office/drawing/2014/main" val="2772691122"/>
                  </a:ext>
                </a:extLst>
              </a:tr>
              <a:tr h="885071">
                <a:tc gridSpan="4">
                  <a:txBody>
                    <a:bodyPr/>
                    <a:lstStyle/>
                    <a:p>
                      <a:pPr marL="0" algn="ctr" defTabSz="914400" rtl="0" eaLnBrk="1" latinLnBrk="0" hangingPunct="1"/>
                      <a:r>
                        <a:rPr lang="nl-NL" sz="2800" b="1" kern="1200" dirty="0">
                          <a:solidFill>
                            <a:schemeClr val="tx1">
                              <a:lumMod val="50000"/>
                              <a:lumOff val="50000"/>
                            </a:schemeClr>
                          </a:solidFill>
                          <a:latin typeface="+mn-lt"/>
                          <a:ea typeface="+mn-ea"/>
                          <a:cs typeface="+mn-cs"/>
                        </a:rPr>
                        <a:t>16</a:t>
                      </a:r>
                    </a:p>
                  </a:txBody>
                  <a:tcPr anchor="ctr">
                    <a:solidFill>
                      <a:schemeClr val="accent5">
                        <a:lumMod val="60000"/>
                        <a:lumOff val="40000"/>
                      </a:schemeClr>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gridSpan="4">
                  <a:txBody>
                    <a:bodyPr/>
                    <a:lstStyle/>
                    <a:p>
                      <a:pPr marL="0" algn="ctr" defTabSz="914400" rtl="0" eaLnBrk="1" latinLnBrk="0" hangingPunct="1"/>
                      <a:r>
                        <a:rPr lang="nl-NL" sz="2800" b="1" kern="1200" dirty="0">
                          <a:solidFill>
                            <a:schemeClr val="tx1">
                              <a:lumMod val="50000"/>
                              <a:lumOff val="50000"/>
                            </a:schemeClr>
                          </a:solidFill>
                          <a:latin typeface="+mn-lt"/>
                          <a:ea typeface="+mn-ea"/>
                          <a:cs typeface="+mn-cs"/>
                        </a:rPr>
                        <a:t>1</a:t>
                      </a:r>
                    </a:p>
                  </a:txBody>
                  <a:tcPr anchor="ctr">
                    <a:solidFill>
                      <a:schemeClr val="accent5">
                        <a:lumMod val="60000"/>
                        <a:lumOff val="40000"/>
                      </a:schemeClr>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extLst>
                  <a:ext uri="{0D108BD9-81ED-4DB2-BD59-A6C34878D82A}">
                    <a16:rowId xmlns:a16="http://schemas.microsoft.com/office/drawing/2014/main" val="1043041228"/>
                  </a:ext>
                </a:extLst>
              </a:tr>
              <a:tr h="885071">
                <a:tc gridSpan="4">
                  <a:txBody>
                    <a:bodyPr/>
                    <a:lstStyle/>
                    <a:p>
                      <a:pPr marL="0" algn="ctr" defTabSz="914400" rtl="0" eaLnBrk="1" latinLnBrk="0" hangingPunct="1"/>
                      <a:r>
                        <a:rPr lang="nl-NL" sz="4400" b="1" kern="1200" dirty="0">
                          <a:solidFill>
                            <a:schemeClr val="lt1"/>
                          </a:solidFill>
                          <a:latin typeface="+mn-lt"/>
                          <a:ea typeface="+mn-ea"/>
                          <a:cs typeface="+mn-cs"/>
                        </a:rPr>
                        <a:t>6</a:t>
                      </a: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gridSpan="4">
                  <a:txBody>
                    <a:bodyPr/>
                    <a:lstStyle/>
                    <a:p>
                      <a:pPr marL="0" algn="ctr" defTabSz="914400" rtl="0" eaLnBrk="1" latinLnBrk="0" hangingPunct="1"/>
                      <a:r>
                        <a:rPr lang="nl-NL" sz="4400" b="1" kern="1200" dirty="0">
                          <a:solidFill>
                            <a:schemeClr val="lt1"/>
                          </a:solidFill>
                          <a:latin typeface="+mn-lt"/>
                          <a:ea typeface="+mn-ea"/>
                          <a:cs typeface="+mn-cs"/>
                        </a:rPr>
                        <a:t>5</a:t>
                      </a: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extLst>
                  <a:ext uri="{0D108BD9-81ED-4DB2-BD59-A6C34878D82A}">
                    <a16:rowId xmlns:a16="http://schemas.microsoft.com/office/drawing/2014/main" val="533229964"/>
                  </a:ext>
                </a:extLst>
              </a:tr>
            </a:tbl>
          </a:graphicData>
        </a:graphic>
      </p:graphicFrame>
    </p:spTree>
    <p:extLst>
      <p:ext uri="{BB962C8B-B14F-4D97-AF65-F5344CB8AC3E}">
        <p14:creationId xmlns:p14="http://schemas.microsoft.com/office/powerpoint/2010/main" val="15249289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Binair &lt;-&gt; Hexadecimaal</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p:txBody>
          <a:bodyPr>
            <a:normAutofit/>
          </a:bodyPr>
          <a:lstStyle/>
          <a:p>
            <a:pPr marL="0" indent="0">
              <a:buNone/>
            </a:pPr>
            <a:endParaRPr lang="nl-NL" sz="2800" dirty="0"/>
          </a:p>
          <a:p>
            <a:pPr marL="0" indent="0">
              <a:buNone/>
            </a:pPr>
            <a:endParaRPr lang="nl-NL" dirty="0"/>
          </a:p>
          <a:p>
            <a:pPr marL="0" indent="0">
              <a:buNone/>
            </a:pPr>
            <a:endParaRPr lang="nl-NL" sz="2800" dirty="0"/>
          </a:p>
          <a:p>
            <a:pPr marL="0" indent="0">
              <a:buNone/>
            </a:pPr>
            <a:endParaRPr lang="nl-NL" dirty="0"/>
          </a:p>
          <a:p>
            <a:pPr marL="0" indent="0">
              <a:buNone/>
            </a:pPr>
            <a:endParaRPr lang="nl-NL" sz="2800" dirty="0"/>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49</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BITS</a:t>
            </a:r>
          </a:p>
        </p:txBody>
      </p:sp>
      <p:graphicFrame>
        <p:nvGraphicFramePr>
          <p:cNvPr id="8" name="Tabel 8">
            <a:extLst>
              <a:ext uri="{FF2B5EF4-FFF2-40B4-BE49-F238E27FC236}">
                <a16:creationId xmlns:a16="http://schemas.microsoft.com/office/drawing/2014/main" id="{6B6FF518-2988-BC4F-6347-186F5A86B0A0}"/>
              </a:ext>
            </a:extLst>
          </p:cNvPr>
          <p:cNvGraphicFramePr>
            <a:graphicFrameLocks noGrp="1"/>
          </p:cNvGraphicFramePr>
          <p:nvPr>
            <p:extLst>
              <p:ext uri="{D42A27DB-BD31-4B8C-83A1-F6EECF244321}">
                <p14:modId xmlns:p14="http://schemas.microsoft.com/office/powerpoint/2010/main" val="2618042845"/>
              </p:ext>
            </p:extLst>
          </p:nvPr>
        </p:nvGraphicFramePr>
        <p:xfrm>
          <a:off x="2965622" y="1252720"/>
          <a:ext cx="6652744" cy="3540284"/>
        </p:xfrm>
        <a:graphic>
          <a:graphicData uri="http://schemas.openxmlformats.org/drawingml/2006/table">
            <a:tbl>
              <a:tblPr firstRow="1" bandRow="1">
                <a:tableStyleId>{5C22544A-7EE6-4342-B048-85BDC9FD1C3A}</a:tableStyleId>
              </a:tblPr>
              <a:tblGrid>
                <a:gridCol w="831593">
                  <a:extLst>
                    <a:ext uri="{9D8B030D-6E8A-4147-A177-3AD203B41FA5}">
                      <a16:colId xmlns:a16="http://schemas.microsoft.com/office/drawing/2014/main" val="2240802713"/>
                    </a:ext>
                  </a:extLst>
                </a:gridCol>
                <a:gridCol w="831593">
                  <a:extLst>
                    <a:ext uri="{9D8B030D-6E8A-4147-A177-3AD203B41FA5}">
                      <a16:colId xmlns:a16="http://schemas.microsoft.com/office/drawing/2014/main" val="3619554424"/>
                    </a:ext>
                  </a:extLst>
                </a:gridCol>
                <a:gridCol w="831593">
                  <a:extLst>
                    <a:ext uri="{9D8B030D-6E8A-4147-A177-3AD203B41FA5}">
                      <a16:colId xmlns:a16="http://schemas.microsoft.com/office/drawing/2014/main" val="727314541"/>
                    </a:ext>
                  </a:extLst>
                </a:gridCol>
                <a:gridCol w="831593">
                  <a:extLst>
                    <a:ext uri="{9D8B030D-6E8A-4147-A177-3AD203B41FA5}">
                      <a16:colId xmlns:a16="http://schemas.microsoft.com/office/drawing/2014/main" val="1660599687"/>
                    </a:ext>
                  </a:extLst>
                </a:gridCol>
                <a:gridCol w="831593">
                  <a:extLst>
                    <a:ext uri="{9D8B030D-6E8A-4147-A177-3AD203B41FA5}">
                      <a16:colId xmlns:a16="http://schemas.microsoft.com/office/drawing/2014/main" val="870039006"/>
                    </a:ext>
                  </a:extLst>
                </a:gridCol>
                <a:gridCol w="831593">
                  <a:extLst>
                    <a:ext uri="{9D8B030D-6E8A-4147-A177-3AD203B41FA5}">
                      <a16:colId xmlns:a16="http://schemas.microsoft.com/office/drawing/2014/main" val="605219635"/>
                    </a:ext>
                  </a:extLst>
                </a:gridCol>
                <a:gridCol w="831593">
                  <a:extLst>
                    <a:ext uri="{9D8B030D-6E8A-4147-A177-3AD203B41FA5}">
                      <a16:colId xmlns:a16="http://schemas.microsoft.com/office/drawing/2014/main" val="385410224"/>
                    </a:ext>
                  </a:extLst>
                </a:gridCol>
                <a:gridCol w="831593">
                  <a:extLst>
                    <a:ext uri="{9D8B030D-6E8A-4147-A177-3AD203B41FA5}">
                      <a16:colId xmlns:a16="http://schemas.microsoft.com/office/drawing/2014/main" val="837411904"/>
                    </a:ext>
                  </a:extLst>
                </a:gridCol>
              </a:tblGrid>
              <a:tr h="885071">
                <a:tc>
                  <a:txBody>
                    <a:bodyPr/>
                    <a:lstStyle/>
                    <a:p>
                      <a:pPr algn="ctr"/>
                      <a:r>
                        <a:rPr lang="nl-NL" sz="2000" dirty="0">
                          <a:solidFill>
                            <a:schemeClr val="tx1">
                              <a:lumMod val="50000"/>
                              <a:lumOff val="50000"/>
                            </a:schemeClr>
                          </a:solidFill>
                        </a:rPr>
                        <a:t>8x16</a:t>
                      </a:r>
                    </a:p>
                  </a:txBody>
                  <a:tcPr anchor="ctr">
                    <a:solidFill>
                      <a:schemeClr val="accent5">
                        <a:lumMod val="60000"/>
                        <a:lumOff val="40000"/>
                      </a:schemeClr>
                    </a:solidFill>
                  </a:tcPr>
                </a:tc>
                <a:tc>
                  <a:txBody>
                    <a:bodyPr/>
                    <a:lstStyle/>
                    <a:p>
                      <a:pPr algn="ctr"/>
                      <a:r>
                        <a:rPr lang="nl-NL" sz="2000" dirty="0">
                          <a:solidFill>
                            <a:schemeClr val="tx1">
                              <a:lumMod val="50000"/>
                              <a:lumOff val="50000"/>
                            </a:schemeClr>
                          </a:solidFill>
                        </a:rPr>
                        <a:t>4x16</a:t>
                      </a:r>
                    </a:p>
                  </a:txBody>
                  <a:tcPr anchor="ctr">
                    <a:solidFill>
                      <a:schemeClr val="accent5">
                        <a:lumMod val="60000"/>
                        <a:lumOff val="40000"/>
                      </a:schemeClr>
                    </a:solidFill>
                  </a:tcPr>
                </a:tc>
                <a:tc>
                  <a:txBody>
                    <a:bodyPr/>
                    <a:lstStyle/>
                    <a:p>
                      <a:pPr algn="ctr"/>
                      <a:r>
                        <a:rPr lang="nl-NL" sz="2000" dirty="0">
                          <a:solidFill>
                            <a:schemeClr val="tx1">
                              <a:lumMod val="50000"/>
                              <a:lumOff val="50000"/>
                            </a:schemeClr>
                          </a:solidFill>
                        </a:rPr>
                        <a:t>2x16</a:t>
                      </a:r>
                    </a:p>
                  </a:txBody>
                  <a:tcPr anchor="ctr">
                    <a:solidFill>
                      <a:schemeClr val="accent5">
                        <a:lumMod val="60000"/>
                        <a:lumOff val="40000"/>
                      </a:schemeClr>
                    </a:solidFill>
                  </a:tcPr>
                </a:tc>
                <a:tc>
                  <a:txBody>
                    <a:bodyPr/>
                    <a:lstStyle/>
                    <a:p>
                      <a:pPr algn="ctr"/>
                      <a:r>
                        <a:rPr lang="nl-NL" sz="2000" dirty="0">
                          <a:solidFill>
                            <a:schemeClr val="tx1">
                              <a:lumMod val="50000"/>
                              <a:lumOff val="50000"/>
                            </a:schemeClr>
                          </a:solidFill>
                        </a:rPr>
                        <a:t>1x16</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8</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4</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2</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1</a:t>
                      </a:r>
                    </a:p>
                  </a:txBody>
                  <a:tcPr anchor="ctr">
                    <a:solidFill>
                      <a:schemeClr val="accent5">
                        <a:lumMod val="60000"/>
                        <a:lumOff val="40000"/>
                      </a:schemeClr>
                    </a:solidFill>
                  </a:tcPr>
                </a:tc>
                <a:extLst>
                  <a:ext uri="{0D108BD9-81ED-4DB2-BD59-A6C34878D82A}">
                    <a16:rowId xmlns:a16="http://schemas.microsoft.com/office/drawing/2014/main" val="910439890"/>
                  </a:ext>
                </a:extLst>
              </a:tr>
              <a:tr h="885071">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extLst>
                  <a:ext uri="{0D108BD9-81ED-4DB2-BD59-A6C34878D82A}">
                    <a16:rowId xmlns:a16="http://schemas.microsoft.com/office/drawing/2014/main" val="2772691122"/>
                  </a:ext>
                </a:extLst>
              </a:tr>
              <a:tr h="885071">
                <a:tc gridSpan="4">
                  <a:txBody>
                    <a:bodyPr/>
                    <a:lstStyle/>
                    <a:p>
                      <a:pPr marL="0" algn="ctr" defTabSz="914400" rtl="0" eaLnBrk="1" latinLnBrk="0" hangingPunct="1"/>
                      <a:r>
                        <a:rPr lang="nl-NL" sz="2800" b="1" kern="1200" dirty="0">
                          <a:solidFill>
                            <a:schemeClr val="tx1">
                              <a:lumMod val="50000"/>
                              <a:lumOff val="50000"/>
                            </a:schemeClr>
                          </a:solidFill>
                          <a:latin typeface="+mn-lt"/>
                          <a:ea typeface="+mn-ea"/>
                          <a:cs typeface="+mn-cs"/>
                        </a:rPr>
                        <a:t>16</a:t>
                      </a:r>
                    </a:p>
                  </a:txBody>
                  <a:tcPr anchor="ctr">
                    <a:solidFill>
                      <a:schemeClr val="accent5">
                        <a:lumMod val="60000"/>
                        <a:lumOff val="40000"/>
                      </a:schemeClr>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gridSpan="4">
                  <a:txBody>
                    <a:bodyPr/>
                    <a:lstStyle/>
                    <a:p>
                      <a:pPr marL="0" algn="ctr" defTabSz="914400" rtl="0" eaLnBrk="1" latinLnBrk="0" hangingPunct="1"/>
                      <a:r>
                        <a:rPr lang="nl-NL" sz="2800" b="1" kern="1200" dirty="0">
                          <a:solidFill>
                            <a:schemeClr val="tx1">
                              <a:lumMod val="50000"/>
                              <a:lumOff val="50000"/>
                            </a:schemeClr>
                          </a:solidFill>
                          <a:latin typeface="+mn-lt"/>
                          <a:ea typeface="+mn-ea"/>
                          <a:cs typeface="+mn-cs"/>
                        </a:rPr>
                        <a:t>1</a:t>
                      </a:r>
                    </a:p>
                  </a:txBody>
                  <a:tcPr anchor="ctr">
                    <a:solidFill>
                      <a:schemeClr val="accent5">
                        <a:lumMod val="60000"/>
                        <a:lumOff val="40000"/>
                      </a:schemeClr>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extLst>
                  <a:ext uri="{0D108BD9-81ED-4DB2-BD59-A6C34878D82A}">
                    <a16:rowId xmlns:a16="http://schemas.microsoft.com/office/drawing/2014/main" val="1043041228"/>
                  </a:ext>
                </a:extLst>
              </a:tr>
              <a:tr h="885071">
                <a:tc gridSpan="4">
                  <a:txBody>
                    <a:bodyPr/>
                    <a:lstStyle/>
                    <a:p>
                      <a:pPr marL="0" algn="ctr" defTabSz="914400" rtl="0" eaLnBrk="1" latinLnBrk="0" hangingPunct="1"/>
                      <a:r>
                        <a:rPr lang="nl-NL" sz="4400" b="1" kern="1200" dirty="0">
                          <a:solidFill>
                            <a:schemeClr val="lt1"/>
                          </a:solidFill>
                          <a:latin typeface="+mn-lt"/>
                          <a:ea typeface="+mn-ea"/>
                          <a:cs typeface="+mn-cs"/>
                        </a:rPr>
                        <a:t>6</a:t>
                      </a: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gridSpan="4">
                  <a:txBody>
                    <a:bodyPr/>
                    <a:lstStyle/>
                    <a:p>
                      <a:pPr marL="0" algn="ctr" defTabSz="914400" rtl="0" eaLnBrk="1" latinLnBrk="0" hangingPunct="1"/>
                      <a:r>
                        <a:rPr lang="nl-NL" sz="4400" b="1" kern="1200" dirty="0">
                          <a:solidFill>
                            <a:schemeClr val="lt1"/>
                          </a:solidFill>
                          <a:latin typeface="+mn-lt"/>
                          <a:ea typeface="+mn-ea"/>
                          <a:cs typeface="+mn-cs"/>
                        </a:rPr>
                        <a:t>5</a:t>
                      </a: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extLst>
                  <a:ext uri="{0D108BD9-81ED-4DB2-BD59-A6C34878D82A}">
                    <a16:rowId xmlns:a16="http://schemas.microsoft.com/office/drawing/2014/main" val="533229964"/>
                  </a:ext>
                </a:extLst>
              </a:tr>
            </a:tbl>
          </a:graphicData>
        </a:graphic>
      </p:graphicFrame>
    </p:spTree>
    <p:extLst>
      <p:ext uri="{BB962C8B-B14F-4D97-AF65-F5344CB8AC3E}">
        <p14:creationId xmlns:p14="http://schemas.microsoft.com/office/powerpoint/2010/main" val="2145046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0634C778-8D68-3F46-AF41-9828B1A649AD}"/>
              </a:ext>
            </a:extLst>
          </p:cNvPr>
          <p:cNvPicPr>
            <a:picLocks noChangeAspect="1"/>
          </p:cNvPicPr>
          <p:nvPr/>
        </p:nvPicPr>
        <p:blipFill>
          <a:blip r:embed="rId2" cstate="email">
            <a:alphaModFix amt="20000"/>
            <a:extLst>
              <a:ext uri="{28A0092B-C50C-407E-A947-70E740481C1C}">
                <a14:useLocalDpi xmlns:a14="http://schemas.microsoft.com/office/drawing/2010/main"/>
              </a:ext>
            </a:extLst>
          </a:blip>
          <a:stretch>
            <a:fillRect/>
          </a:stretch>
        </p:blipFill>
        <p:spPr>
          <a:xfrm>
            <a:off x="1309769" y="0"/>
            <a:ext cx="10450286" cy="6858000"/>
          </a:xfrm>
          <a:prstGeom prst="rect">
            <a:avLst/>
          </a:prstGeom>
        </p:spPr>
      </p:pic>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Wat is een bit?</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p:txBody>
          <a:bodyPr>
            <a:normAutofit fontScale="92500" lnSpcReduction="10000"/>
          </a:bodyPr>
          <a:lstStyle/>
          <a:p>
            <a:pPr marL="0" indent="0">
              <a:buNone/>
            </a:pPr>
            <a:r>
              <a:rPr lang="nl-NL" sz="2800" dirty="0"/>
              <a:t>Een </a:t>
            </a:r>
            <a:r>
              <a:rPr lang="nl-NL" sz="2800" b="1" u="sng" dirty="0"/>
              <a:t>bit</a:t>
            </a:r>
            <a:r>
              <a:rPr lang="nl-NL" dirty="0"/>
              <a:t> is de kleinste hoeveelheid informatie die er bestaat. </a:t>
            </a:r>
          </a:p>
          <a:p>
            <a:pPr marL="0" indent="0">
              <a:buNone/>
            </a:pPr>
            <a:r>
              <a:rPr lang="nl-NL" dirty="0"/>
              <a:t>In één bit kun je één keuze uit twee dingen vastleggen.</a:t>
            </a:r>
          </a:p>
          <a:p>
            <a:pPr marL="0" indent="0">
              <a:buNone/>
            </a:pPr>
            <a:endParaRPr lang="nl-NL" sz="2800" b="1" u="sng" dirty="0"/>
          </a:p>
          <a:p>
            <a:pPr marL="0" indent="0">
              <a:buNone/>
            </a:pPr>
            <a:r>
              <a:rPr lang="nl-NL" dirty="0"/>
              <a:t>Voorbeelden:</a:t>
            </a:r>
          </a:p>
          <a:p>
            <a:r>
              <a:rPr lang="nl-NL" dirty="0"/>
              <a:t>Wel of geen bril</a:t>
            </a:r>
          </a:p>
          <a:p>
            <a:r>
              <a:rPr lang="nl-NL" dirty="0"/>
              <a:t>Bruine of blauwe ogen</a:t>
            </a:r>
          </a:p>
          <a:p>
            <a:r>
              <a:rPr lang="nl-NL" dirty="0"/>
              <a:t>Kort of lang haar</a:t>
            </a:r>
          </a:p>
          <a:p>
            <a:r>
              <a:rPr lang="nl-NL" dirty="0"/>
              <a:t>Blond of donker haar</a:t>
            </a:r>
          </a:p>
          <a:p>
            <a:r>
              <a:rPr lang="nl-NL" dirty="0"/>
              <a:t>Waar of niet waar</a:t>
            </a:r>
          </a:p>
          <a:p>
            <a:r>
              <a:rPr lang="nl-NL" dirty="0"/>
              <a:t>Nul of één</a:t>
            </a:r>
          </a:p>
          <a:p>
            <a:r>
              <a:rPr lang="nl-NL" dirty="0"/>
              <a:t>…</a:t>
            </a:r>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5</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BITS</a:t>
            </a:r>
          </a:p>
        </p:txBody>
      </p:sp>
    </p:spTree>
    <p:extLst>
      <p:ext uri="{BB962C8B-B14F-4D97-AF65-F5344CB8AC3E}">
        <p14:creationId xmlns:p14="http://schemas.microsoft.com/office/powerpoint/2010/main" val="272578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Binair &lt;-&gt; Hexadecimaal</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p:txBody>
          <a:bodyPr>
            <a:normAutofit/>
          </a:bodyPr>
          <a:lstStyle/>
          <a:p>
            <a:pPr marL="0" indent="0">
              <a:buNone/>
            </a:pPr>
            <a:endParaRPr lang="nl-NL" sz="2800" dirty="0"/>
          </a:p>
          <a:p>
            <a:pPr marL="0" indent="0">
              <a:buNone/>
            </a:pPr>
            <a:endParaRPr lang="nl-NL" dirty="0"/>
          </a:p>
          <a:p>
            <a:pPr marL="0" indent="0">
              <a:buNone/>
            </a:pPr>
            <a:endParaRPr lang="nl-NL" sz="2800" dirty="0"/>
          </a:p>
          <a:p>
            <a:pPr marL="0" indent="0">
              <a:buNone/>
            </a:pPr>
            <a:endParaRPr lang="nl-NL" dirty="0"/>
          </a:p>
          <a:p>
            <a:pPr marL="0" indent="0">
              <a:buNone/>
            </a:pPr>
            <a:endParaRPr lang="nl-NL" sz="2800" dirty="0"/>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50</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BITS</a:t>
            </a:r>
          </a:p>
        </p:txBody>
      </p:sp>
      <p:graphicFrame>
        <p:nvGraphicFramePr>
          <p:cNvPr id="8" name="Tabel 8">
            <a:extLst>
              <a:ext uri="{FF2B5EF4-FFF2-40B4-BE49-F238E27FC236}">
                <a16:creationId xmlns:a16="http://schemas.microsoft.com/office/drawing/2014/main" id="{6B6FF518-2988-BC4F-6347-186F5A86B0A0}"/>
              </a:ext>
            </a:extLst>
          </p:cNvPr>
          <p:cNvGraphicFramePr>
            <a:graphicFrameLocks noGrp="1"/>
          </p:cNvGraphicFramePr>
          <p:nvPr>
            <p:extLst>
              <p:ext uri="{D42A27DB-BD31-4B8C-83A1-F6EECF244321}">
                <p14:modId xmlns:p14="http://schemas.microsoft.com/office/powerpoint/2010/main" val="672009760"/>
              </p:ext>
            </p:extLst>
          </p:nvPr>
        </p:nvGraphicFramePr>
        <p:xfrm>
          <a:off x="2557849" y="1252720"/>
          <a:ext cx="3210288" cy="3540284"/>
        </p:xfrm>
        <a:graphic>
          <a:graphicData uri="http://schemas.openxmlformats.org/drawingml/2006/table">
            <a:tbl>
              <a:tblPr firstRow="1" bandRow="1">
                <a:tableStyleId>{5C22544A-7EE6-4342-B048-85BDC9FD1C3A}</a:tableStyleId>
              </a:tblPr>
              <a:tblGrid>
                <a:gridCol w="855501">
                  <a:extLst>
                    <a:ext uri="{9D8B030D-6E8A-4147-A177-3AD203B41FA5}">
                      <a16:colId xmlns:a16="http://schemas.microsoft.com/office/drawing/2014/main" val="2240802713"/>
                    </a:ext>
                  </a:extLst>
                </a:gridCol>
                <a:gridCol w="695364">
                  <a:extLst>
                    <a:ext uri="{9D8B030D-6E8A-4147-A177-3AD203B41FA5}">
                      <a16:colId xmlns:a16="http://schemas.microsoft.com/office/drawing/2014/main" val="3619554424"/>
                    </a:ext>
                  </a:extLst>
                </a:gridCol>
                <a:gridCol w="803922">
                  <a:extLst>
                    <a:ext uri="{9D8B030D-6E8A-4147-A177-3AD203B41FA5}">
                      <a16:colId xmlns:a16="http://schemas.microsoft.com/office/drawing/2014/main" val="727314541"/>
                    </a:ext>
                  </a:extLst>
                </a:gridCol>
                <a:gridCol w="855501">
                  <a:extLst>
                    <a:ext uri="{9D8B030D-6E8A-4147-A177-3AD203B41FA5}">
                      <a16:colId xmlns:a16="http://schemas.microsoft.com/office/drawing/2014/main" val="1660599687"/>
                    </a:ext>
                  </a:extLst>
                </a:gridCol>
              </a:tblGrid>
              <a:tr h="885071">
                <a:tc>
                  <a:txBody>
                    <a:bodyPr/>
                    <a:lstStyle/>
                    <a:p>
                      <a:pPr algn="ctr"/>
                      <a:r>
                        <a:rPr lang="nl-NL" sz="2000" dirty="0">
                          <a:solidFill>
                            <a:schemeClr val="tx1">
                              <a:lumMod val="50000"/>
                              <a:lumOff val="50000"/>
                            </a:schemeClr>
                          </a:solidFill>
                        </a:rPr>
                        <a:t>8</a:t>
                      </a:r>
                    </a:p>
                  </a:txBody>
                  <a:tcPr anchor="ctr">
                    <a:solidFill>
                      <a:schemeClr val="accent5">
                        <a:lumMod val="60000"/>
                        <a:lumOff val="40000"/>
                      </a:schemeClr>
                    </a:solidFill>
                  </a:tcPr>
                </a:tc>
                <a:tc>
                  <a:txBody>
                    <a:bodyPr/>
                    <a:lstStyle/>
                    <a:p>
                      <a:pPr algn="ctr"/>
                      <a:r>
                        <a:rPr lang="nl-NL" sz="2000" dirty="0">
                          <a:solidFill>
                            <a:schemeClr val="tx1">
                              <a:lumMod val="50000"/>
                              <a:lumOff val="50000"/>
                            </a:schemeClr>
                          </a:solidFill>
                        </a:rPr>
                        <a:t>4</a:t>
                      </a:r>
                    </a:p>
                  </a:txBody>
                  <a:tcPr anchor="ctr">
                    <a:solidFill>
                      <a:schemeClr val="accent5">
                        <a:lumMod val="60000"/>
                        <a:lumOff val="40000"/>
                      </a:schemeClr>
                    </a:solidFill>
                  </a:tcPr>
                </a:tc>
                <a:tc>
                  <a:txBody>
                    <a:bodyPr/>
                    <a:lstStyle/>
                    <a:p>
                      <a:pPr algn="ctr"/>
                      <a:r>
                        <a:rPr lang="nl-NL" sz="2000" dirty="0">
                          <a:solidFill>
                            <a:schemeClr val="tx1">
                              <a:lumMod val="50000"/>
                              <a:lumOff val="50000"/>
                            </a:schemeClr>
                          </a:solidFill>
                        </a:rPr>
                        <a:t>2</a:t>
                      </a:r>
                    </a:p>
                  </a:txBody>
                  <a:tcPr anchor="ctr">
                    <a:solidFill>
                      <a:schemeClr val="accent5">
                        <a:lumMod val="60000"/>
                        <a:lumOff val="40000"/>
                      </a:schemeClr>
                    </a:solidFill>
                  </a:tcPr>
                </a:tc>
                <a:tc>
                  <a:txBody>
                    <a:bodyPr/>
                    <a:lstStyle/>
                    <a:p>
                      <a:pPr algn="ctr"/>
                      <a:r>
                        <a:rPr lang="nl-NL" sz="2000" dirty="0">
                          <a:solidFill>
                            <a:schemeClr val="tx1">
                              <a:lumMod val="50000"/>
                              <a:lumOff val="50000"/>
                            </a:schemeClr>
                          </a:solidFill>
                        </a:rPr>
                        <a:t>1</a:t>
                      </a:r>
                    </a:p>
                  </a:txBody>
                  <a:tcPr anchor="ctr">
                    <a:solidFill>
                      <a:schemeClr val="accent5">
                        <a:lumMod val="60000"/>
                        <a:lumOff val="40000"/>
                      </a:schemeClr>
                    </a:solidFill>
                  </a:tcPr>
                </a:tc>
                <a:extLst>
                  <a:ext uri="{0D108BD9-81ED-4DB2-BD59-A6C34878D82A}">
                    <a16:rowId xmlns:a16="http://schemas.microsoft.com/office/drawing/2014/main" val="910439890"/>
                  </a:ext>
                </a:extLst>
              </a:tr>
              <a:tr h="885071">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extLst>
                  <a:ext uri="{0D108BD9-81ED-4DB2-BD59-A6C34878D82A}">
                    <a16:rowId xmlns:a16="http://schemas.microsoft.com/office/drawing/2014/main" val="2772691122"/>
                  </a:ext>
                </a:extLst>
              </a:tr>
              <a:tr h="885071">
                <a:tc gridSpan="4">
                  <a:txBody>
                    <a:bodyPr/>
                    <a:lstStyle/>
                    <a:p>
                      <a:pPr marL="0" algn="ctr" defTabSz="914400" rtl="0" eaLnBrk="1" latinLnBrk="0" hangingPunct="1"/>
                      <a:r>
                        <a:rPr lang="nl-NL" sz="2800" b="1" kern="1200" dirty="0">
                          <a:solidFill>
                            <a:schemeClr val="tx1">
                              <a:lumMod val="50000"/>
                              <a:lumOff val="50000"/>
                            </a:schemeClr>
                          </a:solidFill>
                          <a:latin typeface="+mn-lt"/>
                          <a:ea typeface="+mn-ea"/>
                          <a:cs typeface="+mn-cs"/>
                        </a:rPr>
                        <a:t>1</a:t>
                      </a:r>
                    </a:p>
                  </a:txBody>
                  <a:tcPr anchor="ctr">
                    <a:solidFill>
                      <a:schemeClr val="accent5">
                        <a:lumMod val="60000"/>
                        <a:lumOff val="40000"/>
                      </a:schemeClr>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extLst>
                  <a:ext uri="{0D108BD9-81ED-4DB2-BD59-A6C34878D82A}">
                    <a16:rowId xmlns:a16="http://schemas.microsoft.com/office/drawing/2014/main" val="1043041228"/>
                  </a:ext>
                </a:extLst>
              </a:tr>
              <a:tr h="885071">
                <a:tc gridSpan="4">
                  <a:txBody>
                    <a:bodyPr/>
                    <a:lstStyle/>
                    <a:p>
                      <a:pPr marL="0" algn="ctr" defTabSz="914400" rtl="0" eaLnBrk="1" latinLnBrk="0" hangingPunct="1"/>
                      <a:r>
                        <a:rPr lang="nl-NL" sz="4400" b="1" kern="1200" dirty="0">
                          <a:solidFill>
                            <a:schemeClr val="lt1"/>
                          </a:solidFill>
                          <a:latin typeface="+mn-lt"/>
                          <a:ea typeface="+mn-ea"/>
                          <a:cs typeface="+mn-cs"/>
                        </a:rPr>
                        <a:t>6</a:t>
                      </a: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extLst>
                  <a:ext uri="{0D108BD9-81ED-4DB2-BD59-A6C34878D82A}">
                    <a16:rowId xmlns:a16="http://schemas.microsoft.com/office/drawing/2014/main" val="533229964"/>
                  </a:ext>
                </a:extLst>
              </a:tr>
            </a:tbl>
          </a:graphicData>
        </a:graphic>
      </p:graphicFrame>
      <p:sp>
        <p:nvSpPr>
          <p:cNvPr id="9" name="Tijdelijke aanduiding voor inhoud 2">
            <a:extLst>
              <a:ext uri="{FF2B5EF4-FFF2-40B4-BE49-F238E27FC236}">
                <a16:creationId xmlns:a16="http://schemas.microsoft.com/office/drawing/2014/main" id="{FDD5144B-DC9F-8BC9-5AD7-A2C8D8AAB883}"/>
              </a:ext>
            </a:extLst>
          </p:cNvPr>
          <p:cNvSpPr txBox="1">
            <a:spLocks/>
          </p:cNvSpPr>
          <p:nvPr/>
        </p:nvSpPr>
        <p:spPr>
          <a:xfrm>
            <a:off x="6227804" y="1405121"/>
            <a:ext cx="5278395" cy="49242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NL" dirty="0"/>
          </a:p>
        </p:txBody>
      </p:sp>
      <p:sp>
        <p:nvSpPr>
          <p:cNvPr id="11" name="Tekstvak 10">
            <a:extLst>
              <a:ext uri="{FF2B5EF4-FFF2-40B4-BE49-F238E27FC236}">
                <a16:creationId xmlns:a16="http://schemas.microsoft.com/office/drawing/2014/main" id="{94EC8741-505B-FEFF-F015-D091DE71A0D4}"/>
              </a:ext>
            </a:extLst>
          </p:cNvPr>
          <p:cNvSpPr txBox="1"/>
          <p:nvPr/>
        </p:nvSpPr>
        <p:spPr>
          <a:xfrm>
            <a:off x="6473292" y="1519880"/>
            <a:ext cx="3795173" cy="646331"/>
          </a:xfrm>
          <a:prstGeom prst="rect">
            <a:avLst/>
          </a:prstGeom>
          <a:noFill/>
        </p:spPr>
        <p:txBody>
          <a:bodyPr wrap="square" rtlCol="0">
            <a:spAutoFit/>
          </a:bodyPr>
          <a:lstStyle/>
          <a:p>
            <a:r>
              <a:rPr lang="nl-NL" dirty="0"/>
              <a:t>De linkse vier bits kun je eerst als ”rechtse” 4 bits uitrekenen…</a:t>
            </a:r>
          </a:p>
        </p:txBody>
      </p:sp>
    </p:spTree>
    <p:extLst>
      <p:ext uri="{BB962C8B-B14F-4D97-AF65-F5344CB8AC3E}">
        <p14:creationId xmlns:p14="http://schemas.microsoft.com/office/powerpoint/2010/main" val="13971747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Binair &lt;-&gt; Hexadecimaal</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p:txBody>
          <a:bodyPr>
            <a:normAutofit/>
          </a:bodyPr>
          <a:lstStyle/>
          <a:p>
            <a:pPr marL="0" indent="0">
              <a:buNone/>
            </a:pPr>
            <a:endParaRPr lang="nl-NL" sz="2800" dirty="0"/>
          </a:p>
          <a:p>
            <a:pPr marL="0" indent="0">
              <a:buNone/>
            </a:pPr>
            <a:endParaRPr lang="nl-NL" dirty="0"/>
          </a:p>
          <a:p>
            <a:pPr marL="0" indent="0">
              <a:buNone/>
            </a:pPr>
            <a:endParaRPr lang="nl-NL" sz="2800" dirty="0"/>
          </a:p>
          <a:p>
            <a:pPr marL="0" indent="0">
              <a:buNone/>
            </a:pPr>
            <a:endParaRPr lang="nl-NL" dirty="0"/>
          </a:p>
          <a:p>
            <a:pPr marL="0" indent="0">
              <a:buNone/>
            </a:pPr>
            <a:endParaRPr lang="nl-NL" sz="2800" dirty="0"/>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51</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BITS</a:t>
            </a:r>
          </a:p>
        </p:txBody>
      </p:sp>
      <p:graphicFrame>
        <p:nvGraphicFramePr>
          <p:cNvPr id="8" name="Tabel 8">
            <a:extLst>
              <a:ext uri="{FF2B5EF4-FFF2-40B4-BE49-F238E27FC236}">
                <a16:creationId xmlns:a16="http://schemas.microsoft.com/office/drawing/2014/main" id="{6B6FF518-2988-BC4F-6347-186F5A86B0A0}"/>
              </a:ext>
            </a:extLst>
          </p:cNvPr>
          <p:cNvGraphicFramePr>
            <a:graphicFrameLocks noGrp="1"/>
          </p:cNvGraphicFramePr>
          <p:nvPr>
            <p:extLst>
              <p:ext uri="{D42A27DB-BD31-4B8C-83A1-F6EECF244321}">
                <p14:modId xmlns:p14="http://schemas.microsoft.com/office/powerpoint/2010/main" val="3181259984"/>
              </p:ext>
            </p:extLst>
          </p:nvPr>
        </p:nvGraphicFramePr>
        <p:xfrm>
          <a:off x="2557849" y="1252720"/>
          <a:ext cx="3210288" cy="3540284"/>
        </p:xfrm>
        <a:graphic>
          <a:graphicData uri="http://schemas.openxmlformats.org/drawingml/2006/table">
            <a:tbl>
              <a:tblPr firstRow="1" bandRow="1">
                <a:tableStyleId>{5C22544A-7EE6-4342-B048-85BDC9FD1C3A}</a:tableStyleId>
              </a:tblPr>
              <a:tblGrid>
                <a:gridCol w="855501">
                  <a:extLst>
                    <a:ext uri="{9D8B030D-6E8A-4147-A177-3AD203B41FA5}">
                      <a16:colId xmlns:a16="http://schemas.microsoft.com/office/drawing/2014/main" val="2240802713"/>
                    </a:ext>
                  </a:extLst>
                </a:gridCol>
                <a:gridCol w="695364">
                  <a:extLst>
                    <a:ext uri="{9D8B030D-6E8A-4147-A177-3AD203B41FA5}">
                      <a16:colId xmlns:a16="http://schemas.microsoft.com/office/drawing/2014/main" val="3619554424"/>
                    </a:ext>
                  </a:extLst>
                </a:gridCol>
                <a:gridCol w="803922">
                  <a:extLst>
                    <a:ext uri="{9D8B030D-6E8A-4147-A177-3AD203B41FA5}">
                      <a16:colId xmlns:a16="http://schemas.microsoft.com/office/drawing/2014/main" val="727314541"/>
                    </a:ext>
                  </a:extLst>
                </a:gridCol>
                <a:gridCol w="855501">
                  <a:extLst>
                    <a:ext uri="{9D8B030D-6E8A-4147-A177-3AD203B41FA5}">
                      <a16:colId xmlns:a16="http://schemas.microsoft.com/office/drawing/2014/main" val="1660599687"/>
                    </a:ext>
                  </a:extLst>
                </a:gridCol>
              </a:tblGrid>
              <a:tr h="885071">
                <a:tc>
                  <a:txBody>
                    <a:bodyPr/>
                    <a:lstStyle/>
                    <a:p>
                      <a:pPr algn="ctr"/>
                      <a:r>
                        <a:rPr lang="nl-NL" sz="2000" dirty="0">
                          <a:solidFill>
                            <a:schemeClr val="tx1">
                              <a:lumMod val="50000"/>
                              <a:lumOff val="50000"/>
                            </a:schemeClr>
                          </a:solidFill>
                        </a:rPr>
                        <a:t>128</a:t>
                      </a:r>
                    </a:p>
                  </a:txBody>
                  <a:tcPr anchor="ctr">
                    <a:solidFill>
                      <a:schemeClr val="accent5">
                        <a:lumMod val="60000"/>
                        <a:lumOff val="40000"/>
                      </a:schemeClr>
                    </a:solidFill>
                  </a:tcPr>
                </a:tc>
                <a:tc>
                  <a:txBody>
                    <a:bodyPr/>
                    <a:lstStyle/>
                    <a:p>
                      <a:pPr algn="ctr"/>
                      <a:r>
                        <a:rPr lang="nl-NL" sz="2000" dirty="0">
                          <a:solidFill>
                            <a:schemeClr val="tx1">
                              <a:lumMod val="50000"/>
                              <a:lumOff val="50000"/>
                            </a:schemeClr>
                          </a:solidFill>
                        </a:rPr>
                        <a:t>64</a:t>
                      </a:r>
                    </a:p>
                  </a:txBody>
                  <a:tcPr anchor="ctr">
                    <a:solidFill>
                      <a:schemeClr val="accent5">
                        <a:lumMod val="60000"/>
                        <a:lumOff val="40000"/>
                      </a:schemeClr>
                    </a:solidFill>
                  </a:tcPr>
                </a:tc>
                <a:tc>
                  <a:txBody>
                    <a:bodyPr/>
                    <a:lstStyle/>
                    <a:p>
                      <a:pPr algn="ctr"/>
                      <a:r>
                        <a:rPr lang="nl-NL" sz="2000" dirty="0">
                          <a:solidFill>
                            <a:schemeClr val="tx1">
                              <a:lumMod val="50000"/>
                              <a:lumOff val="50000"/>
                            </a:schemeClr>
                          </a:solidFill>
                        </a:rPr>
                        <a:t>32</a:t>
                      </a:r>
                    </a:p>
                  </a:txBody>
                  <a:tcPr anchor="ctr">
                    <a:solidFill>
                      <a:schemeClr val="accent5">
                        <a:lumMod val="60000"/>
                        <a:lumOff val="40000"/>
                      </a:schemeClr>
                    </a:solidFill>
                  </a:tcPr>
                </a:tc>
                <a:tc>
                  <a:txBody>
                    <a:bodyPr/>
                    <a:lstStyle/>
                    <a:p>
                      <a:pPr algn="ctr"/>
                      <a:r>
                        <a:rPr lang="nl-NL" sz="2000" dirty="0">
                          <a:solidFill>
                            <a:schemeClr val="tx1">
                              <a:lumMod val="50000"/>
                              <a:lumOff val="50000"/>
                            </a:schemeClr>
                          </a:solidFill>
                        </a:rPr>
                        <a:t>16</a:t>
                      </a:r>
                    </a:p>
                  </a:txBody>
                  <a:tcPr anchor="ctr">
                    <a:solidFill>
                      <a:schemeClr val="accent5">
                        <a:lumMod val="60000"/>
                        <a:lumOff val="40000"/>
                      </a:schemeClr>
                    </a:solidFill>
                  </a:tcPr>
                </a:tc>
                <a:extLst>
                  <a:ext uri="{0D108BD9-81ED-4DB2-BD59-A6C34878D82A}">
                    <a16:rowId xmlns:a16="http://schemas.microsoft.com/office/drawing/2014/main" val="910439890"/>
                  </a:ext>
                </a:extLst>
              </a:tr>
              <a:tr h="885071">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extLst>
                  <a:ext uri="{0D108BD9-81ED-4DB2-BD59-A6C34878D82A}">
                    <a16:rowId xmlns:a16="http://schemas.microsoft.com/office/drawing/2014/main" val="2772691122"/>
                  </a:ext>
                </a:extLst>
              </a:tr>
              <a:tr h="885071">
                <a:tc gridSpan="4">
                  <a:txBody>
                    <a:bodyPr/>
                    <a:lstStyle/>
                    <a:p>
                      <a:pPr marL="0" algn="ctr" defTabSz="914400" rtl="0" eaLnBrk="1" latinLnBrk="0" hangingPunct="1"/>
                      <a:r>
                        <a:rPr lang="nl-NL" sz="2800" b="1" kern="1200" dirty="0">
                          <a:solidFill>
                            <a:schemeClr val="tx1">
                              <a:lumMod val="50000"/>
                              <a:lumOff val="50000"/>
                            </a:schemeClr>
                          </a:solidFill>
                          <a:latin typeface="+mn-lt"/>
                          <a:ea typeface="+mn-ea"/>
                          <a:cs typeface="+mn-cs"/>
                        </a:rPr>
                        <a:t>16</a:t>
                      </a:r>
                    </a:p>
                  </a:txBody>
                  <a:tcPr anchor="ctr">
                    <a:solidFill>
                      <a:schemeClr val="accent5">
                        <a:lumMod val="60000"/>
                        <a:lumOff val="40000"/>
                      </a:schemeClr>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extLst>
                  <a:ext uri="{0D108BD9-81ED-4DB2-BD59-A6C34878D82A}">
                    <a16:rowId xmlns:a16="http://schemas.microsoft.com/office/drawing/2014/main" val="1043041228"/>
                  </a:ext>
                </a:extLst>
              </a:tr>
              <a:tr h="885071">
                <a:tc gridSpan="4">
                  <a:txBody>
                    <a:bodyPr/>
                    <a:lstStyle/>
                    <a:p>
                      <a:pPr marL="0" algn="ctr" defTabSz="914400" rtl="0" eaLnBrk="1" latinLnBrk="0" hangingPunct="1"/>
                      <a:r>
                        <a:rPr lang="nl-NL" sz="4400" b="1" kern="1200" dirty="0">
                          <a:solidFill>
                            <a:schemeClr val="lt1"/>
                          </a:solidFill>
                          <a:latin typeface="+mn-lt"/>
                          <a:ea typeface="+mn-ea"/>
                          <a:cs typeface="+mn-cs"/>
                        </a:rPr>
                        <a:t>6</a:t>
                      </a: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extLst>
                  <a:ext uri="{0D108BD9-81ED-4DB2-BD59-A6C34878D82A}">
                    <a16:rowId xmlns:a16="http://schemas.microsoft.com/office/drawing/2014/main" val="533229964"/>
                  </a:ext>
                </a:extLst>
              </a:tr>
            </a:tbl>
          </a:graphicData>
        </a:graphic>
      </p:graphicFrame>
      <p:sp>
        <p:nvSpPr>
          <p:cNvPr id="9" name="Tijdelijke aanduiding voor inhoud 2">
            <a:extLst>
              <a:ext uri="{FF2B5EF4-FFF2-40B4-BE49-F238E27FC236}">
                <a16:creationId xmlns:a16="http://schemas.microsoft.com/office/drawing/2014/main" id="{FDD5144B-DC9F-8BC9-5AD7-A2C8D8AAB883}"/>
              </a:ext>
            </a:extLst>
          </p:cNvPr>
          <p:cNvSpPr txBox="1">
            <a:spLocks/>
          </p:cNvSpPr>
          <p:nvPr/>
        </p:nvSpPr>
        <p:spPr>
          <a:xfrm>
            <a:off x="6227804" y="1405121"/>
            <a:ext cx="5278395" cy="49242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NL" dirty="0"/>
          </a:p>
        </p:txBody>
      </p:sp>
      <p:sp>
        <p:nvSpPr>
          <p:cNvPr id="11" name="Tekstvak 10">
            <a:extLst>
              <a:ext uri="{FF2B5EF4-FFF2-40B4-BE49-F238E27FC236}">
                <a16:creationId xmlns:a16="http://schemas.microsoft.com/office/drawing/2014/main" id="{94EC8741-505B-FEFF-F015-D091DE71A0D4}"/>
              </a:ext>
            </a:extLst>
          </p:cNvPr>
          <p:cNvSpPr txBox="1"/>
          <p:nvPr/>
        </p:nvSpPr>
        <p:spPr>
          <a:xfrm>
            <a:off x="6473292" y="1519880"/>
            <a:ext cx="3795173" cy="1200329"/>
          </a:xfrm>
          <a:prstGeom prst="rect">
            <a:avLst/>
          </a:prstGeom>
          <a:noFill/>
        </p:spPr>
        <p:txBody>
          <a:bodyPr wrap="square" rtlCol="0">
            <a:spAutoFit/>
          </a:bodyPr>
          <a:lstStyle/>
          <a:p>
            <a:r>
              <a:rPr lang="nl-NL" dirty="0"/>
              <a:t>De linkse vier bits kun je eerst als ”rechtse” 4 bits uitrekenen…</a:t>
            </a:r>
          </a:p>
          <a:p>
            <a:endParaRPr lang="nl-NL" dirty="0"/>
          </a:p>
          <a:p>
            <a:r>
              <a:rPr lang="nl-NL" dirty="0"/>
              <a:t>En daarna verschuiven</a:t>
            </a:r>
          </a:p>
        </p:txBody>
      </p:sp>
    </p:spTree>
    <p:extLst>
      <p:ext uri="{BB962C8B-B14F-4D97-AF65-F5344CB8AC3E}">
        <p14:creationId xmlns:p14="http://schemas.microsoft.com/office/powerpoint/2010/main" val="23494513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Binair &lt;-&gt; Hexadecimaal</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p:txBody>
          <a:bodyPr>
            <a:normAutofit/>
          </a:bodyPr>
          <a:lstStyle/>
          <a:p>
            <a:pPr marL="0" indent="0">
              <a:buNone/>
            </a:pPr>
            <a:endParaRPr lang="nl-NL" sz="2800" dirty="0"/>
          </a:p>
          <a:p>
            <a:pPr marL="0" indent="0">
              <a:buNone/>
            </a:pPr>
            <a:endParaRPr lang="nl-NL" dirty="0"/>
          </a:p>
          <a:p>
            <a:pPr marL="0" indent="0">
              <a:buNone/>
            </a:pPr>
            <a:endParaRPr lang="nl-NL" sz="2800" dirty="0"/>
          </a:p>
          <a:p>
            <a:pPr marL="0" indent="0">
              <a:buNone/>
            </a:pPr>
            <a:endParaRPr lang="nl-NL" dirty="0"/>
          </a:p>
          <a:p>
            <a:pPr marL="0" indent="0">
              <a:buNone/>
            </a:pPr>
            <a:endParaRPr lang="nl-NL" sz="2800" dirty="0"/>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52</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BITS</a:t>
            </a:r>
          </a:p>
        </p:txBody>
      </p:sp>
      <p:sp>
        <p:nvSpPr>
          <p:cNvPr id="9" name="Tijdelijke aanduiding voor inhoud 2">
            <a:extLst>
              <a:ext uri="{FF2B5EF4-FFF2-40B4-BE49-F238E27FC236}">
                <a16:creationId xmlns:a16="http://schemas.microsoft.com/office/drawing/2014/main" id="{FDD5144B-DC9F-8BC9-5AD7-A2C8D8AAB883}"/>
              </a:ext>
            </a:extLst>
          </p:cNvPr>
          <p:cNvSpPr txBox="1">
            <a:spLocks/>
          </p:cNvSpPr>
          <p:nvPr/>
        </p:nvSpPr>
        <p:spPr>
          <a:xfrm>
            <a:off x="6227804" y="1405121"/>
            <a:ext cx="5278395" cy="49242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NL" dirty="0"/>
          </a:p>
        </p:txBody>
      </p:sp>
      <p:sp>
        <p:nvSpPr>
          <p:cNvPr id="11" name="Tekstvak 10">
            <a:extLst>
              <a:ext uri="{FF2B5EF4-FFF2-40B4-BE49-F238E27FC236}">
                <a16:creationId xmlns:a16="http://schemas.microsoft.com/office/drawing/2014/main" id="{94EC8741-505B-FEFF-F015-D091DE71A0D4}"/>
              </a:ext>
            </a:extLst>
          </p:cNvPr>
          <p:cNvSpPr txBox="1"/>
          <p:nvPr/>
        </p:nvSpPr>
        <p:spPr>
          <a:xfrm>
            <a:off x="7832535" y="1495166"/>
            <a:ext cx="3795173" cy="2862322"/>
          </a:xfrm>
          <a:prstGeom prst="rect">
            <a:avLst/>
          </a:prstGeom>
          <a:noFill/>
        </p:spPr>
        <p:txBody>
          <a:bodyPr wrap="square" rtlCol="0">
            <a:spAutoFit/>
          </a:bodyPr>
          <a:lstStyle/>
          <a:p>
            <a:r>
              <a:rPr lang="nl-NL" dirty="0"/>
              <a:t>De linkse vier bits kun je eerst als ”rechtse” 4 bits uitrekenen…</a:t>
            </a:r>
          </a:p>
          <a:p>
            <a:endParaRPr lang="nl-NL" dirty="0"/>
          </a:p>
          <a:p>
            <a:r>
              <a:rPr lang="nl-NL" dirty="0"/>
              <a:t>En daarna verschuiven.</a:t>
            </a:r>
          </a:p>
          <a:p>
            <a:endParaRPr lang="nl-NL" dirty="0"/>
          </a:p>
          <a:p>
            <a:r>
              <a:rPr lang="nl-NL" dirty="0"/>
              <a:t>Om daarna de ‘echte’ vier rechts bits om te rekenen</a:t>
            </a:r>
          </a:p>
          <a:p>
            <a:endParaRPr lang="nl-NL" dirty="0"/>
          </a:p>
          <a:p>
            <a:r>
              <a:rPr lang="nl-NL" dirty="0"/>
              <a:t>Voordeel: je hoeft alleen maar te werken met getallen onder de 16</a:t>
            </a:r>
          </a:p>
        </p:txBody>
      </p:sp>
      <p:graphicFrame>
        <p:nvGraphicFramePr>
          <p:cNvPr id="10" name="Tabel 8">
            <a:extLst>
              <a:ext uri="{FF2B5EF4-FFF2-40B4-BE49-F238E27FC236}">
                <a16:creationId xmlns:a16="http://schemas.microsoft.com/office/drawing/2014/main" id="{0B356F1E-8169-ECC0-AEC0-718A455AF6CF}"/>
              </a:ext>
            </a:extLst>
          </p:cNvPr>
          <p:cNvGraphicFramePr>
            <a:graphicFrameLocks noGrp="1"/>
          </p:cNvGraphicFramePr>
          <p:nvPr>
            <p:extLst>
              <p:ext uri="{D42A27DB-BD31-4B8C-83A1-F6EECF244321}">
                <p14:modId xmlns:p14="http://schemas.microsoft.com/office/powerpoint/2010/main" val="4273185708"/>
              </p:ext>
            </p:extLst>
          </p:nvPr>
        </p:nvGraphicFramePr>
        <p:xfrm>
          <a:off x="885568" y="1405121"/>
          <a:ext cx="6652744" cy="3540284"/>
        </p:xfrm>
        <a:graphic>
          <a:graphicData uri="http://schemas.openxmlformats.org/drawingml/2006/table">
            <a:tbl>
              <a:tblPr firstRow="1" bandRow="1">
                <a:tableStyleId>{5C22544A-7EE6-4342-B048-85BDC9FD1C3A}</a:tableStyleId>
              </a:tblPr>
              <a:tblGrid>
                <a:gridCol w="831593">
                  <a:extLst>
                    <a:ext uri="{9D8B030D-6E8A-4147-A177-3AD203B41FA5}">
                      <a16:colId xmlns:a16="http://schemas.microsoft.com/office/drawing/2014/main" val="2240802713"/>
                    </a:ext>
                  </a:extLst>
                </a:gridCol>
                <a:gridCol w="831593">
                  <a:extLst>
                    <a:ext uri="{9D8B030D-6E8A-4147-A177-3AD203B41FA5}">
                      <a16:colId xmlns:a16="http://schemas.microsoft.com/office/drawing/2014/main" val="3619554424"/>
                    </a:ext>
                  </a:extLst>
                </a:gridCol>
                <a:gridCol w="831593">
                  <a:extLst>
                    <a:ext uri="{9D8B030D-6E8A-4147-A177-3AD203B41FA5}">
                      <a16:colId xmlns:a16="http://schemas.microsoft.com/office/drawing/2014/main" val="727314541"/>
                    </a:ext>
                  </a:extLst>
                </a:gridCol>
                <a:gridCol w="831593">
                  <a:extLst>
                    <a:ext uri="{9D8B030D-6E8A-4147-A177-3AD203B41FA5}">
                      <a16:colId xmlns:a16="http://schemas.microsoft.com/office/drawing/2014/main" val="1660599687"/>
                    </a:ext>
                  </a:extLst>
                </a:gridCol>
                <a:gridCol w="831593">
                  <a:extLst>
                    <a:ext uri="{9D8B030D-6E8A-4147-A177-3AD203B41FA5}">
                      <a16:colId xmlns:a16="http://schemas.microsoft.com/office/drawing/2014/main" val="870039006"/>
                    </a:ext>
                  </a:extLst>
                </a:gridCol>
                <a:gridCol w="831593">
                  <a:extLst>
                    <a:ext uri="{9D8B030D-6E8A-4147-A177-3AD203B41FA5}">
                      <a16:colId xmlns:a16="http://schemas.microsoft.com/office/drawing/2014/main" val="605219635"/>
                    </a:ext>
                  </a:extLst>
                </a:gridCol>
                <a:gridCol w="831593">
                  <a:extLst>
                    <a:ext uri="{9D8B030D-6E8A-4147-A177-3AD203B41FA5}">
                      <a16:colId xmlns:a16="http://schemas.microsoft.com/office/drawing/2014/main" val="385410224"/>
                    </a:ext>
                  </a:extLst>
                </a:gridCol>
                <a:gridCol w="831593">
                  <a:extLst>
                    <a:ext uri="{9D8B030D-6E8A-4147-A177-3AD203B41FA5}">
                      <a16:colId xmlns:a16="http://schemas.microsoft.com/office/drawing/2014/main" val="837411904"/>
                    </a:ext>
                  </a:extLst>
                </a:gridCol>
              </a:tblGrid>
              <a:tr h="885071">
                <a:tc>
                  <a:txBody>
                    <a:bodyPr/>
                    <a:lstStyle/>
                    <a:p>
                      <a:pPr algn="ctr"/>
                      <a:r>
                        <a:rPr lang="nl-NL" sz="2800" dirty="0">
                          <a:solidFill>
                            <a:schemeClr val="tx1">
                              <a:lumMod val="50000"/>
                              <a:lumOff val="50000"/>
                            </a:schemeClr>
                          </a:solidFill>
                        </a:rPr>
                        <a:t>128</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64</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32</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16</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8</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4</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2</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1</a:t>
                      </a:r>
                    </a:p>
                  </a:txBody>
                  <a:tcPr anchor="ctr">
                    <a:solidFill>
                      <a:schemeClr val="accent5">
                        <a:lumMod val="60000"/>
                        <a:lumOff val="40000"/>
                      </a:schemeClr>
                    </a:solidFill>
                  </a:tcPr>
                </a:tc>
                <a:extLst>
                  <a:ext uri="{0D108BD9-81ED-4DB2-BD59-A6C34878D82A}">
                    <a16:rowId xmlns:a16="http://schemas.microsoft.com/office/drawing/2014/main" val="910439890"/>
                  </a:ext>
                </a:extLst>
              </a:tr>
              <a:tr h="885071">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extLst>
                  <a:ext uri="{0D108BD9-81ED-4DB2-BD59-A6C34878D82A}">
                    <a16:rowId xmlns:a16="http://schemas.microsoft.com/office/drawing/2014/main" val="2772691122"/>
                  </a:ext>
                </a:extLst>
              </a:tr>
              <a:tr h="885071">
                <a:tc gridSpan="4">
                  <a:txBody>
                    <a:bodyPr/>
                    <a:lstStyle/>
                    <a:p>
                      <a:pPr marL="0" algn="ctr" defTabSz="914400" rtl="0" eaLnBrk="1" latinLnBrk="0" hangingPunct="1"/>
                      <a:r>
                        <a:rPr lang="nl-NL" sz="2800" b="1" kern="1200" dirty="0">
                          <a:solidFill>
                            <a:schemeClr val="tx1">
                              <a:lumMod val="50000"/>
                              <a:lumOff val="50000"/>
                            </a:schemeClr>
                          </a:solidFill>
                          <a:latin typeface="+mn-lt"/>
                          <a:ea typeface="+mn-ea"/>
                          <a:cs typeface="+mn-cs"/>
                        </a:rPr>
                        <a:t>16</a:t>
                      </a:r>
                    </a:p>
                  </a:txBody>
                  <a:tcPr anchor="ctr">
                    <a:solidFill>
                      <a:schemeClr val="accent5">
                        <a:lumMod val="60000"/>
                        <a:lumOff val="40000"/>
                      </a:schemeClr>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gridSpan="4">
                  <a:txBody>
                    <a:bodyPr/>
                    <a:lstStyle/>
                    <a:p>
                      <a:pPr marL="0" algn="ctr" defTabSz="914400" rtl="0" eaLnBrk="1" latinLnBrk="0" hangingPunct="1"/>
                      <a:r>
                        <a:rPr lang="nl-NL" sz="2800" b="1" kern="1200" dirty="0">
                          <a:solidFill>
                            <a:schemeClr val="tx1">
                              <a:lumMod val="50000"/>
                              <a:lumOff val="50000"/>
                            </a:schemeClr>
                          </a:solidFill>
                          <a:latin typeface="+mn-lt"/>
                          <a:ea typeface="+mn-ea"/>
                          <a:cs typeface="+mn-cs"/>
                        </a:rPr>
                        <a:t>1</a:t>
                      </a:r>
                    </a:p>
                  </a:txBody>
                  <a:tcPr anchor="ctr">
                    <a:solidFill>
                      <a:schemeClr val="accent5">
                        <a:lumMod val="60000"/>
                        <a:lumOff val="40000"/>
                      </a:schemeClr>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extLst>
                  <a:ext uri="{0D108BD9-81ED-4DB2-BD59-A6C34878D82A}">
                    <a16:rowId xmlns:a16="http://schemas.microsoft.com/office/drawing/2014/main" val="1043041228"/>
                  </a:ext>
                </a:extLst>
              </a:tr>
              <a:tr h="885071">
                <a:tc gridSpan="4">
                  <a:txBody>
                    <a:bodyPr/>
                    <a:lstStyle/>
                    <a:p>
                      <a:pPr marL="0" algn="ctr" defTabSz="914400" rtl="0" eaLnBrk="1" latinLnBrk="0" hangingPunct="1"/>
                      <a:r>
                        <a:rPr lang="nl-NL" sz="4400" b="1" kern="1200" dirty="0">
                          <a:solidFill>
                            <a:schemeClr val="lt1"/>
                          </a:solidFill>
                          <a:latin typeface="+mn-lt"/>
                          <a:ea typeface="+mn-ea"/>
                          <a:cs typeface="+mn-cs"/>
                        </a:rPr>
                        <a:t>6</a:t>
                      </a: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gridSpan="4">
                  <a:txBody>
                    <a:bodyPr/>
                    <a:lstStyle/>
                    <a:p>
                      <a:pPr marL="0" algn="ctr" defTabSz="914400" rtl="0" eaLnBrk="1" latinLnBrk="0" hangingPunct="1"/>
                      <a:r>
                        <a:rPr lang="nl-NL" sz="4400" b="1" kern="1200" dirty="0">
                          <a:solidFill>
                            <a:schemeClr val="lt1"/>
                          </a:solidFill>
                          <a:latin typeface="+mn-lt"/>
                          <a:ea typeface="+mn-ea"/>
                          <a:cs typeface="+mn-cs"/>
                        </a:rPr>
                        <a:t>5</a:t>
                      </a: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extLst>
                  <a:ext uri="{0D108BD9-81ED-4DB2-BD59-A6C34878D82A}">
                    <a16:rowId xmlns:a16="http://schemas.microsoft.com/office/drawing/2014/main" val="533229964"/>
                  </a:ext>
                </a:extLst>
              </a:tr>
            </a:tbl>
          </a:graphicData>
        </a:graphic>
      </p:graphicFrame>
    </p:spTree>
    <p:extLst>
      <p:ext uri="{BB962C8B-B14F-4D97-AF65-F5344CB8AC3E}">
        <p14:creationId xmlns:p14="http://schemas.microsoft.com/office/powerpoint/2010/main" val="123385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Oefenen</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p:txBody>
          <a:bodyPr>
            <a:normAutofit/>
          </a:bodyPr>
          <a:lstStyle/>
          <a:p>
            <a:pPr marL="0" indent="0">
              <a:buNone/>
            </a:pPr>
            <a:endParaRPr lang="nl-NL" sz="2800" dirty="0"/>
          </a:p>
          <a:p>
            <a:pPr marL="0" indent="0">
              <a:buNone/>
            </a:pPr>
            <a:endParaRPr lang="nl-NL" dirty="0"/>
          </a:p>
          <a:p>
            <a:pPr marL="0" indent="0">
              <a:buNone/>
            </a:pPr>
            <a:endParaRPr lang="nl-NL" sz="2800" dirty="0"/>
          </a:p>
          <a:p>
            <a:pPr marL="0" indent="0">
              <a:buNone/>
            </a:pPr>
            <a:endParaRPr lang="nl-NL" dirty="0"/>
          </a:p>
          <a:p>
            <a:pPr marL="0" indent="0">
              <a:buNone/>
            </a:pPr>
            <a:endParaRPr lang="nl-NL" sz="2800" dirty="0"/>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53</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BITS</a:t>
            </a:r>
          </a:p>
        </p:txBody>
      </p:sp>
      <p:graphicFrame>
        <p:nvGraphicFramePr>
          <p:cNvPr id="8" name="Tabel 8">
            <a:extLst>
              <a:ext uri="{FF2B5EF4-FFF2-40B4-BE49-F238E27FC236}">
                <a16:creationId xmlns:a16="http://schemas.microsoft.com/office/drawing/2014/main" id="{6B6FF518-2988-BC4F-6347-186F5A86B0A0}"/>
              </a:ext>
            </a:extLst>
          </p:cNvPr>
          <p:cNvGraphicFramePr>
            <a:graphicFrameLocks noGrp="1"/>
          </p:cNvGraphicFramePr>
          <p:nvPr>
            <p:extLst>
              <p:ext uri="{D42A27DB-BD31-4B8C-83A1-F6EECF244321}">
                <p14:modId xmlns:p14="http://schemas.microsoft.com/office/powerpoint/2010/main" val="80991258"/>
              </p:ext>
            </p:extLst>
          </p:nvPr>
        </p:nvGraphicFramePr>
        <p:xfrm>
          <a:off x="2965622" y="1252720"/>
          <a:ext cx="6652744" cy="3540284"/>
        </p:xfrm>
        <a:graphic>
          <a:graphicData uri="http://schemas.openxmlformats.org/drawingml/2006/table">
            <a:tbl>
              <a:tblPr firstRow="1" bandRow="1">
                <a:tableStyleId>{5C22544A-7EE6-4342-B048-85BDC9FD1C3A}</a:tableStyleId>
              </a:tblPr>
              <a:tblGrid>
                <a:gridCol w="831593">
                  <a:extLst>
                    <a:ext uri="{9D8B030D-6E8A-4147-A177-3AD203B41FA5}">
                      <a16:colId xmlns:a16="http://schemas.microsoft.com/office/drawing/2014/main" val="2240802713"/>
                    </a:ext>
                  </a:extLst>
                </a:gridCol>
                <a:gridCol w="831593">
                  <a:extLst>
                    <a:ext uri="{9D8B030D-6E8A-4147-A177-3AD203B41FA5}">
                      <a16:colId xmlns:a16="http://schemas.microsoft.com/office/drawing/2014/main" val="3619554424"/>
                    </a:ext>
                  </a:extLst>
                </a:gridCol>
                <a:gridCol w="831593">
                  <a:extLst>
                    <a:ext uri="{9D8B030D-6E8A-4147-A177-3AD203B41FA5}">
                      <a16:colId xmlns:a16="http://schemas.microsoft.com/office/drawing/2014/main" val="727314541"/>
                    </a:ext>
                  </a:extLst>
                </a:gridCol>
                <a:gridCol w="831593">
                  <a:extLst>
                    <a:ext uri="{9D8B030D-6E8A-4147-A177-3AD203B41FA5}">
                      <a16:colId xmlns:a16="http://schemas.microsoft.com/office/drawing/2014/main" val="1660599687"/>
                    </a:ext>
                  </a:extLst>
                </a:gridCol>
                <a:gridCol w="831593">
                  <a:extLst>
                    <a:ext uri="{9D8B030D-6E8A-4147-A177-3AD203B41FA5}">
                      <a16:colId xmlns:a16="http://schemas.microsoft.com/office/drawing/2014/main" val="870039006"/>
                    </a:ext>
                  </a:extLst>
                </a:gridCol>
                <a:gridCol w="831593">
                  <a:extLst>
                    <a:ext uri="{9D8B030D-6E8A-4147-A177-3AD203B41FA5}">
                      <a16:colId xmlns:a16="http://schemas.microsoft.com/office/drawing/2014/main" val="605219635"/>
                    </a:ext>
                  </a:extLst>
                </a:gridCol>
                <a:gridCol w="831593">
                  <a:extLst>
                    <a:ext uri="{9D8B030D-6E8A-4147-A177-3AD203B41FA5}">
                      <a16:colId xmlns:a16="http://schemas.microsoft.com/office/drawing/2014/main" val="385410224"/>
                    </a:ext>
                  </a:extLst>
                </a:gridCol>
                <a:gridCol w="831593">
                  <a:extLst>
                    <a:ext uri="{9D8B030D-6E8A-4147-A177-3AD203B41FA5}">
                      <a16:colId xmlns:a16="http://schemas.microsoft.com/office/drawing/2014/main" val="837411904"/>
                    </a:ext>
                  </a:extLst>
                </a:gridCol>
              </a:tblGrid>
              <a:tr h="885071">
                <a:tc>
                  <a:txBody>
                    <a:bodyPr/>
                    <a:lstStyle/>
                    <a:p>
                      <a:pPr algn="ctr"/>
                      <a:r>
                        <a:rPr lang="nl-NL" sz="2000" dirty="0">
                          <a:solidFill>
                            <a:schemeClr val="tx1">
                              <a:lumMod val="50000"/>
                              <a:lumOff val="50000"/>
                            </a:schemeClr>
                          </a:solidFill>
                        </a:rPr>
                        <a:t>8x16</a:t>
                      </a:r>
                    </a:p>
                  </a:txBody>
                  <a:tcPr anchor="ctr">
                    <a:solidFill>
                      <a:schemeClr val="accent5">
                        <a:lumMod val="60000"/>
                        <a:lumOff val="40000"/>
                      </a:schemeClr>
                    </a:solidFill>
                  </a:tcPr>
                </a:tc>
                <a:tc>
                  <a:txBody>
                    <a:bodyPr/>
                    <a:lstStyle/>
                    <a:p>
                      <a:pPr algn="ctr"/>
                      <a:r>
                        <a:rPr lang="nl-NL" sz="2000" dirty="0">
                          <a:solidFill>
                            <a:schemeClr val="tx1">
                              <a:lumMod val="50000"/>
                              <a:lumOff val="50000"/>
                            </a:schemeClr>
                          </a:solidFill>
                        </a:rPr>
                        <a:t>4x16</a:t>
                      </a:r>
                    </a:p>
                  </a:txBody>
                  <a:tcPr anchor="ctr">
                    <a:solidFill>
                      <a:schemeClr val="accent5">
                        <a:lumMod val="60000"/>
                        <a:lumOff val="40000"/>
                      </a:schemeClr>
                    </a:solidFill>
                  </a:tcPr>
                </a:tc>
                <a:tc>
                  <a:txBody>
                    <a:bodyPr/>
                    <a:lstStyle/>
                    <a:p>
                      <a:pPr algn="ctr"/>
                      <a:r>
                        <a:rPr lang="nl-NL" sz="2000" dirty="0">
                          <a:solidFill>
                            <a:schemeClr val="tx1">
                              <a:lumMod val="50000"/>
                              <a:lumOff val="50000"/>
                            </a:schemeClr>
                          </a:solidFill>
                        </a:rPr>
                        <a:t>2x16</a:t>
                      </a:r>
                    </a:p>
                  </a:txBody>
                  <a:tcPr anchor="ctr">
                    <a:solidFill>
                      <a:schemeClr val="accent5">
                        <a:lumMod val="60000"/>
                        <a:lumOff val="40000"/>
                      </a:schemeClr>
                    </a:solidFill>
                  </a:tcPr>
                </a:tc>
                <a:tc>
                  <a:txBody>
                    <a:bodyPr/>
                    <a:lstStyle/>
                    <a:p>
                      <a:pPr algn="ctr"/>
                      <a:r>
                        <a:rPr lang="nl-NL" sz="2000" dirty="0">
                          <a:solidFill>
                            <a:schemeClr val="tx1">
                              <a:lumMod val="50000"/>
                              <a:lumOff val="50000"/>
                            </a:schemeClr>
                          </a:solidFill>
                        </a:rPr>
                        <a:t>1x16</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8</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4</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2</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1</a:t>
                      </a:r>
                    </a:p>
                  </a:txBody>
                  <a:tcPr anchor="ctr">
                    <a:solidFill>
                      <a:schemeClr val="accent5">
                        <a:lumMod val="60000"/>
                        <a:lumOff val="40000"/>
                      </a:schemeClr>
                    </a:solidFill>
                  </a:tcPr>
                </a:tc>
                <a:extLst>
                  <a:ext uri="{0D108BD9-81ED-4DB2-BD59-A6C34878D82A}">
                    <a16:rowId xmlns:a16="http://schemas.microsoft.com/office/drawing/2014/main" val="910439890"/>
                  </a:ext>
                </a:extLst>
              </a:tr>
              <a:tr h="885071">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extLst>
                  <a:ext uri="{0D108BD9-81ED-4DB2-BD59-A6C34878D82A}">
                    <a16:rowId xmlns:a16="http://schemas.microsoft.com/office/drawing/2014/main" val="2772691122"/>
                  </a:ext>
                </a:extLst>
              </a:tr>
              <a:tr h="885071">
                <a:tc gridSpan="4">
                  <a:txBody>
                    <a:bodyPr/>
                    <a:lstStyle/>
                    <a:p>
                      <a:pPr marL="0" algn="ctr" defTabSz="914400" rtl="0" eaLnBrk="1" latinLnBrk="0" hangingPunct="1"/>
                      <a:r>
                        <a:rPr lang="nl-NL" sz="2800" b="1" kern="1200" dirty="0">
                          <a:solidFill>
                            <a:schemeClr val="tx1">
                              <a:lumMod val="50000"/>
                              <a:lumOff val="50000"/>
                            </a:schemeClr>
                          </a:solidFill>
                          <a:latin typeface="+mn-lt"/>
                          <a:ea typeface="+mn-ea"/>
                          <a:cs typeface="+mn-cs"/>
                        </a:rPr>
                        <a:t>16</a:t>
                      </a:r>
                    </a:p>
                  </a:txBody>
                  <a:tcPr anchor="ctr">
                    <a:solidFill>
                      <a:schemeClr val="accent5">
                        <a:lumMod val="60000"/>
                        <a:lumOff val="40000"/>
                      </a:schemeClr>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gridSpan="4">
                  <a:txBody>
                    <a:bodyPr/>
                    <a:lstStyle/>
                    <a:p>
                      <a:pPr marL="0" algn="ctr" defTabSz="914400" rtl="0" eaLnBrk="1" latinLnBrk="0" hangingPunct="1"/>
                      <a:r>
                        <a:rPr lang="nl-NL" sz="2800" b="1" kern="1200" dirty="0">
                          <a:solidFill>
                            <a:schemeClr val="tx1">
                              <a:lumMod val="50000"/>
                              <a:lumOff val="50000"/>
                            </a:schemeClr>
                          </a:solidFill>
                          <a:latin typeface="+mn-lt"/>
                          <a:ea typeface="+mn-ea"/>
                          <a:cs typeface="+mn-cs"/>
                        </a:rPr>
                        <a:t>1</a:t>
                      </a:r>
                    </a:p>
                  </a:txBody>
                  <a:tcPr anchor="ctr">
                    <a:solidFill>
                      <a:schemeClr val="accent5">
                        <a:lumMod val="60000"/>
                        <a:lumOff val="40000"/>
                      </a:schemeClr>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extLst>
                  <a:ext uri="{0D108BD9-81ED-4DB2-BD59-A6C34878D82A}">
                    <a16:rowId xmlns:a16="http://schemas.microsoft.com/office/drawing/2014/main" val="1043041228"/>
                  </a:ext>
                </a:extLst>
              </a:tr>
              <a:tr h="885071">
                <a:tc gridSpan="4">
                  <a:txBody>
                    <a:bodyPr/>
                    <a:lstStyle/>
                    <a:p>
                      <a:pPr marL="0" algn="ctr" defTabSz="914400" rtl="0" eaLnBrk="1" latinLnBrk="0" hangingPunct="1"/>
                      <a:r>
                        <a:rPr lang="nl-NL" sz="4400" b="1" kern="1200" dirty="0">
                          <a:solidFill>
                            <a:schemeClr val="lt1"/>
                          </a:solidFill>
                          <a:latin typeface="+mn-lt"/>
                          <a:ea typeface="+mn-ea"/>
                          <a:cs typeface="+mn-cs"/>
                        </a:rPr>
                        <a:t>?</a:t>
                      </a: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gridSpan="4">
                  <a:txBody>
                    <a:bodyPr/>
                    <a:lstStyle/>
                    <a:p>
                      <a:pPr marL="0" algn="ctr" defTabSz="914400" rtl="0" eaLnBrk="1" latinLnBrk="0" hangingPunct="1"/>
                      <a:r>
                        <a:rPr lang="nl-NL" sz="4400" b="1" kern="1200" dirty="0">
                          <a:solidFill>
                            <a:schemeClr val="lt1"/>
                          </a:solidFill>
                          <a:latin typeface="+mn-lt"/>
                          <a:ea typeface="+mn-ea"/>
                          <a:cs typeface="+mn-cs"/>
                        </a:rPr>
                        <a:t>?</a:t>
                      </a: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extLst>
                  <a:ext uri="{0D108BD9-81ED-4DB2-BD59-A6C34878D82A}">
                    <a16:rowId xmlns:a16="http://schemas.microsoft.com/office/drawing/2014/main" val="533229964"/>
                  </a:ext>
                </a:extLst>
              </a:tr>
            </a:tbl>
          </a:graphicData>
        </a:graphic>
      </p:graphicFrame>
    </p:spTree>
    <p:extLst>
      <p:ext uri="{BB962C8B-B14F-4D97-AF65-F5344CB8AC3E}">
        <p14:creationId xmlns:p14="http://schemas.microsoft.com/office/powerpoint/2010/main" val="12321839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En andersom?</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p:txBody>
          <a:bodyPr>
            <a:normAutofit/>
          </a:bodyPr>
          <a:lstStyle/>
          <a:p>
            <a:pPr marL="0" indent="0">
              <a:buNone/>
            </a:pPr>
            <a:endParaRPr lang="nl-NL" sz="2800" dirty="0"/>
          </a:p>
          <a:p>
            <a:pPr marL="0" indent="0">
              <a:buNone/>
            </a:pPr>
            <a:endParaRPr lang="nl-NL" dirty="0"/>
          </a:p>
          <a:p>
            <a:pPr marL="0" indent="0">
              <a:buNone/>
            </a:pPr>
            <a:endParaRPr lang="nl-NL" sz="2800" dirty="0"/>
          </a:p>
          <a:p>
            <a:pPr marL="0" indent="0">
              <a:buNone/>
            </a:pPr>
            <a:endParaRPr lang="nl-NL" dirty="0"/>
          </a:p>
          <a:p>
            <a:pPr marL="0" indent="0">
              <a:buNone/>
            </a:pPr>
            <a:endParaRPr lang="nl-NL" sz="2800" dirty="0"/>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54</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BITS</a:t>
            </a:r>
          </a:p>
        </p:txBody>
      </p:sp>
      <p:graphicFrame>
        <p:nvGraphicFramePr>
          <p:cNvPr id="8" name="Tabel 8">
            <a:extLst>
              <a:ext uri="{FF2B5EF4-FFF2-40B4-BE49-F238E27FC236}">
                <a16:creationId xmlns:a16="http://schemas.microsoft.com/office/drawing/2014/main" id="{6B6FF518-2988-BC4F-6347-186F5A86B0A0}"/>
              </a:ext>
            </a:extLst>
          </p:cNvPr>
          <p:cNvGraphicFramePr>
            <a:graphicFrameLocks noGrp="1"/>
          </p:cNvGraphicFramePr>
          <p:nvPr>
            <p:extLst>
              <p:ext uri="{D42A27DB-BD31-4B8C-83A1-F6EECF244321}">
                <p14:modId xmlns:p14="http://schemas.microsoft.com/office/powerpoint/2010/main" val="735633611"/>
              </p:ext>
            </p:extLst>
          </p:nvPr>
        </p:nvGraphicFramePr>
        <p:xfrm>
          <a:off x="1161535" y="1269765"/>
          <a:ext cx="6652744" cy="3540284"/>
        </p:xfrm>
        <a:graphic>
          <a:graphicData uri="http://schemas.openxmlformats.org/drawingml/2006/table">
            <a:tbl>
              <a:tblPr firstRow="1" bandRow="1">
                <a:tableStyleId>{5C22544A-7EE6-4342-B048-85BDC9FD1C3A}</a:tableStyleId>
              </a:tblPr>
              <a:tblGrid>
                <a:gridCol w="831593">
                  <a:extLst>
                    <a:ext uri="{9D8B030D-6E8A-4147-A177-3AD203B41FA5}">
                      <a16:colId xmlns:a16="http://schemas.microsoft.com/office/drawing/2014/main" val="2240802713"/>
                    </a:ext>
                  </a:extLst>
                </a:gridCol>
                <a:gridCol w="831593">
                  <a:extLst>
                    <a:ext uri="{9D8B030D-6E8A-4147-A177-3AD203B41FA5}">
                      <a16:colId xmlns:a16="http://schemas.microsoft.com/office/drawing/2014/main" val="3619554424"/>
                    </a:ext>
                  </a:extLst>
                </a:gridCol>
                <a:gridCol w="831593">
                  <a:extLst>
                    <a:ext uri="{9D8B030D-6E8A-4147-A177-3AD203B41FA5}">
                      <a16:colId xmlns:a16="http://schemas.microsoft.com/office/drawing/2014/main" val="727314541"/>
                    </a:ext>
                  </a:extLst>
                </a:gridCol>
                <a:gridCol w="831593">
                  <a:extLst>
                    <a:ext uri="{9D8B030D-6E8A-4147-A177-3AD203B41FA5}">
                      <a16:colId xmlns:a16="http://schemas.microsoft.com/office/drawing/2014/main" val="1660599687"/>
                    </a:ext>
                  </a:extLst>
                </a:gridCol>
                <a:gridCol w="831593">
                  <a:extLst>
                    <a:ext uri="{9D8B030D-6E8A-4147-A177-3AD203B41FA5}">
                      <a16:colId xmlns:a16="http://schemas.microsoft.com/office/drawing/2014/main" val="870039006"/>
                    </a:ext>
                  </a:extLst>
                </a:gridCol>
                <a:gridCol w="831593">
                  <a:extLst>
                    <a:ext uri="{9D8B030D-6E8A-4147-A177-3AD203B41FA5}">
                      <a16:colId xmlns:a16="http://schemas.microsoft.com/office/drawing/2014/main" val="605219635"/>
                    </a:ext>
                  </a:extLst>
                </a:gridCol>
                <a:gridCol w="831593">
                  <a:extLst>
                    <a:ext uri="{9D8B030D-6E8A-4147-A177-3AD203B41FA5}">
                      <a16:colId xmlns:a16="http://schemas.microsoft.com/office/drawing/2014/main" val="385410224"/>
                    </a:ext>
                  </a:extLst>
                </a:gridCol>
                <a:gridCol w="831593">
                  <a:extLst>
                    <a:ext uri="{9D8B030D-6E8A-4147-A177-3AD203B41FA5}">
                      <a16:colId xmlns:a16="http://schemas.microsoft.com/office/drawing/2014/main" val="837411904"/>
                    </a:ext>
                  </a:extLst>
                </a:gridCol>
              </a:tblGrid>
              <a:tr h="885071">
                <a:tc>
                  <a:txBody>
                    <a:bodyPr/>
                    <a:lstStyle/>
                    <a:p>
                      <a:pPr algn="ctr"/>
                      <a:r>
                        <a:rPr lang="nl-NL" sz="2000" dirty="0">
                          <a:solidFill>
                            <a:schemeClr val="tx1">
                              <a:lumMod val="50000"/>
                              <a:lumOff val="50000"/>
                            </a:schemeClr>
                          </a:solidFill>
                        </a:rPr>
                        <a:t>8x16</a:t>
                      </a:r>
                    </a:p>
                  </a:txBody>
                  <a:tcPr anchor="ctr">
                    <a:solidFill>
                      <a:schemeClr val="accent5">
                        <a:lumMod val="60000"/>
                        <a:lumOff val="40000"/>
                      </a:schemeClr>
                    </a:solidFill>
                  </a:tcPr>
                </a:tc>
                <a:tc>
                  <a:txBody>
                    <a:bodyPr/>
                    <a:lstStyle/>
                    <a:p>
                      <a:pPr algn="ctr"/>
                      <a:r>
                        <a:rPr lang="nl-NL" sz="2000" dirty="0">
                          <a:solidFill>
                            <a:schemeClr val="tx1">
                              <a:lumMod val="50000"/>
                              <a:lumOff val="50000"/>
                            </a:schemeClr>
                          </a:solidFill>
                        </a:rPr>
                        <a:t>4x16</a:t>
                      </a:r>
                    </a:p>
                  </a:txBody>
                  <a:tcPr anchor="ctr">
                    <a:solidFill>
                      <a:schemeClr val="accent5">
                        <a:lumMod val="60000"/>
                        <a:lumOff val="40000"/>
                      </a:schemeClr>
                    </a:solidFill>
                  </a:tcPr>
                </a:tc>
                <a:tc>
                  <a:txBody>
                    <a:bodyPr/>
                    <a:lstStyle/>
                    <a:p>
                      <a:pPr algn="ctr"/>
                      <a:r>
                        <a:rPr lang="nl-NL" sz="2000" dirty="0">
                          <a:solidFill>
                            <a:schemeClr val="tx1">
                              <a:lumMod val="50000"/>
                              <a:lumOff val="50000"/>
                            </a:schemeClr>
                          </a:solidFill>
                        </a:rPr>
                        <a:t>2x16</a:t>
                      </a:r>
                    </a:p>
                  </a:txBody>
                  <a:tcPr anchor="ctr">
                    <a:solidFill>
                      <a:schemeClr val="accent5">
                        <a:lumMod val="60000"/>
                        <a:lumOff val="40000"/>
                      </a:schemeClr>
                    </a:solidFill>
                  </a:tcPr>
                </a:tc>
                <a:tc>
                  <a:txBody>
                    <a:bodyPr/>
                    <a:lstStyle/>
                    <a:p>
                      <a:pPr algn="ctr"/>
                      <a:r>
                        <a:rPr lang="nl-NL" sz="2000" dirty="0">
                          <a:solidFill>
                            <a:schemeClr val="tx1">
                              <a:lumMod val="50000"/>
                              <a:lumOff val="50000"/>
                            </a:schemeClr>
                          </a:solidFill>
                        </a:rPr>
                        <a:t>1x16</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8</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4</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2</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1</a:t>
                      </a:r>
                    </a:p>
                  </a:txBody>
                  <a:tcPr anchor="ctr">
                    <a:solidFill>
                      <a:schemeClr val="accent5">
                        <a:lumMod val="60000"/>
                        <a:lumOff val="40000"/>
                      </a:schemeClr>
                    </a:solidFill>
                  </a:tcPr>
                </a:tc>
                <a:extLst>
                  <a:ext uri="{0D108BD9-81ED-4DB2-BD59-A6C34878D82A}">
                    <a16:rowId xmlns:a16="http://schemas.microsoft.com/office/drawing/2014/main" val="910439890"/>
                  </a:ext>
                </a:extLst>
              </a:tr>
              <a:tr h="885071">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a:t>
                      </a:r>
                    </a:p>
                  </a:txBody>
                  <a:tcPr anchor="ctr">
                    <a:solidFill>
                      <a:srgbClr val="0070C0"/>
                    </a:solidFill>
                  </a:tcPr>
                </a:tc>
                <a:extLst>
                  <a:ext uri="{0D108BD9-81ED-4DB2-BD59-A6C34878D82A}">
                    <a16:rowId xmlns:a16="http://schemas.microsoft.com/office/drawing/2014/main" val="2772691122"/>
                  </a:ext>
                </a:extLst>
              </a:tr>
              <a:tr h="885071">
                <a:tc gridSpan="4">
                  <a:txBody>
                    <a:bodyPr/>
                    <a:lstStyle/>
                    <a:p>
                      <a:pPr marL="0" algn="ctr" defTabSz="914400" rtl="0" eaLnBrk="1" latinLnBrk="0" hangingPunct="1"/>
                      <a:r>
                        <a:rPr lang="nl-NL" sz="2800" b="1" kern="1200" dirty="0">
                          <a:solidFill>
                            <a:schemeClr val="tx1">
                              <a:lumMod val="50000"/>
                              <a:lumOff val="50000"/>
                            </a:schemeClr>
                          </a:solidFill>
                          <a:latin typeface="+mn-lt"/>
                          <a:ea typeface="+mn-ea"/>
                          <a:cs typeface="+mn-cs"/>
                        </a:rPr>
                        <a:t>16</a:t>
                      </a:r>
                    </a:p>
                  </a:txBody>
                  <a:tcPr anchor="ctr">
                    <a:solidFill>
                      <a:schemeClr val="accent5">
                        <a:lumMod val="60000"/>
                        <a:lumOff val="40000"/>
                      </a:schemeClr>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gridSpan="4">
                  <a:txBody>
                    <a:bodyPr/>
                    <a:lstStyle/>
                    <a:p>
                      <a:pPr marL="0" algn="ctr" defTabSz="914400" rtl="0" eaLnBrk="1" latinLnBrk="0" hangingPunct="1"/>
                      <a:r>
                        <a:rPr lang="nl-NL" sz="2800" b="1" kern="1200" dirty="0">
                          <a:solidFill>
                            <a:schemeClr val="tx1">
                              <a:lumMod val="50000"/>
                              <a:lumOff val="50000"/>
                            </a:schemeClr>
                          </a:solidFill>
                          <a:latin typeface="+mn-lt"/>
                          <a:ea typeface="+mn-ea"/>
                          <a:cs typeface="+mn-cs"/>
                        </a:rPr>
                        <a:t>1</a:t>
                      </a:r>
                    </a:p>
                  </a:txBody>
                  <a:tcPr anchor="ctr">
                    <a:solidFill>
                      <a:schemeClr val="accent5">
                        <a:lumMod val="60000"/>
                        <a:lumOff val="40000"/>
                      </a:schemeClr>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extLst>
                  <a:ext uri="{0D108BD9-81ED-4DB2-BD59-A6C34878D82A}">
                    <a16:rowId xmlns:a16="http://schemas.microsoft.com/office/drawing/2014/main" val="1043041228"/>
                  </a:ext>
                </a:extLst>
              </a:tr>
              <a:tr h="885071">
                <a:tc gridSpan="4">
                  <a:txBody>
                    <a:bodyPr/>
                    <a:lstStyle/>
                    <a:p>
                      <a:pPr marL="0" algn="ctr" defTabSz="914400" rtl="0" eaLnBrk="1" latinLnBrk="0" hangingPunct="1"/>
                      <a:r>
                        <a:rPr lang="nl-NL" sz="4400" b="1" kern="1200" dirty="0">
                          <a:solidFill>
                            <a:schemeClr val="lt1"/>
                          </a:solidFill>
                          <a:latin typeface="+mn-lt"/>
                          <a:ea typeface="+mn-ea"/>
                          <a:cs typeface="+mn-cs"/>
                        </a:rPr>
                        <a:t>E</a:t>
                      </a: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gridSpan="4">
                  <a:txBody>
                    <a:bodyPr/>
                    <a:lstStyle/>
                    <a:p>
                      <a:pPr marL="0" algn="ctr" defTabSz="914400" rtl="0" eaLnBrk="1" latinLnBrk="0" hangingPunct="1"/>
                      <a:r>
                        <a:rPr lang="nl-NL" sz="4400" b="1" kern="1200" dirty="0">
                          <a:solidFill>
                            <a:schemeClr val="lt1"/>
                          </a:solidFill>
                          <a:latin typeface="+mn-lt"/>
                          <a:ea typeface="+mn-ea"/>
                          <a:cs typeface="+mn-cs"/>
                        </a:rPr>
                        <a:t>A</a:t>
                      </a: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extLst>
                  <a:ext uri="{0D108BD9-81ED-4DB2-BD59-A6C34878D82A}">
                    <a16:rowId xmlns:a16="http://schemas.microsoft.com/office/drawing/2014/main" val="533229964"/>
                  </a:ext>
                </a:extLst>
              </a:tr>
            </a:tbl>
          </a:graphicData>
        </a:graphic>
      </p:graphicFrame>
      <p:sp>
        <p:nvSpPr>
          <p:cNvPr id="9" name="Tekstvak 8">
            <a:extLst>
              <a:ext uri="{FF2B5EF4-FFF2-40B4-BE49-F238E27FC236}">
                <a16:creationId xmlns:a16="http://schemas.microsoft.com/office/drawing/2014/main" id="{C2B9C8E4-B012-1074-6703-7A8797D8C0AD}"/>
              </a:ext>
            </a:extLst>
          </p:cNvPr>
          <p:cNvSpPr txBox="1"/>
          <p:nvPr/>
        </p:nvSpPr>
        <p:spPr>
          <a:xfrm>
            <a:off x="8285889" y="1103323"/>
            <a:ext cx="3225114" cy="3970318"/>
          </a:xfrm>
          <a:prstGeom prst="rect">
            <a:avLst/>
          </a:prstGeom>
          <a:noFill/>
        </p:spPr>
        <p:txBody>
          <a:bodyPr wrap="square" rtlCol="0">
            <a:spAutoFit/>
          </a:bodyPr>
          <a:lstStyle/>
          <a:p>
            <a:r>
              <a:rPr lang="nl-NL" sz="2800" dirty="0"/>
              <a:t>E </a:t>
            </a:r>
            <a:r>
              <a:rPr lang="nl-NL" sz="2800" dirty="0" err="1"/>
              <a:t>hex</a:t>
            </a:r>
            <a:r>
              <a:rPr lang="nl-NL" sz="2800" dirty="0"/>
              <a:t> = 15 dec</a:t>
            </a:r>
          </a:p>
          <a:p>
            <a:r>
              <a:rPr lang="nl-NL" sz="2800" dirty="0"/>
              <a:t>E </a:t>
            </a:r>
            <a:r>
              <a:rPr lang="nl-NL" sz="2800" dirty="0" err="1"/>
              <a:t>hex</a:t>
            </a:r>
            <a:r>
              <a:rPr lang="nl-NL" sz="2800" dirty="0"/>
              <a:t> = 1110 bin</a:t>
            </a:r>
          </a:p>
          <a:p>
            <a:endParaRPr lang="nl-NL" sz="2800" dirty="0"/>
          </a:p>
          <a:p>
            <a:r>
              <a:rPr lang="nl-NL" sz="2800" dirty="0"/>
              <a:t>Omdat E op de tweede positie staat, is het geen 14, maar 16x14</a:t>
            </a:r>
          </a:p>
          <a:p>
            <a:r>
              <a:rPr lang="nl-NL" sz="2800" dirty="0"/>
              <a:t>Dus: in binair 4 posities opschuiven</a:t>
            </a:r>
          </a:p>
        </p:txBody>
      </p:sp>
    </p:spTree>
    <p:extLst>
      <p:ext uri="{BB962C8B-B14F-4D97-AF65-F5344CB8AC3E}">
        <p14:creationId xmlns:p14="http://schemas.microsoft.com/office/powerpoint/2010/main" val="8004876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En andersom?</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p:txBody>
          <a:bodyPr>
            <a:normAutofit/>
          </a:bodyPr>
          <a:lstStyle/>
          <a:p>
            <a:pPr marL="0" indent="0">
              <a:buNone/>
            </a:pPr>
            <a:endParaRPr lang="nl-NL" sz="2800" dirty="0"/>
          </a:p>
          <a:p>
            <a:pPr marL="0" indent="0">
              <a:buNone/>
            </a:pPr>
            <a:endParaRPr lang="nl-NL" dirty="0"/>
          </a:p>
          <a:p>
            <a:pPr marL="0" indent="0">
              <a:buNone/>
            </a:pPr>
            <a:endParaRPr lang="nl-NL" sz="2800" dirty="0"/>
          </a:p>
          <a:p>
            <a:pPr marL="0" indent="0">
              <a:buNone/>
            </a:pPr>
            <a:endParaRPr lang="nl-NL" dirty="0"/>
          </a:p>
          <a:p>
            <a:pPr marL="0" indent="0">
              <a:buNone/>
            </a:pPr>
            <a:endParaRPr lang="nl-NL" sz="2800" dirty="0"/>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55</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BITS</a:t>
            </a:r>
          </a:p>
        </p:txBody>
      </p:sp>
      <p:graphicFrame>
        <p:nvGraphicFramePr>
          <p:cNvPr id="8" name="Tabel 8">
            <a:extLst>
              <a:ext uri="{FF2B5EF4-FFF2-40B4-BE49-F238E27FC236}">
                <a16:creationId xmlns:a16="http://schemas.microsoft.com/office/drawing/2014/main" id="{6B6FF518-2988-BC4F-6347-186F5A86B0A0}"/>
              </a:ext>
            </a:extLst>
          </p:cNvPr>
          <p:cNvGraphicFramePr>
            <a:graphicFrameLocks noGrp="1"/>
          </p:cNvGraphicFramePr>
          <p:nvPr>
            <p:extLst>
              <p:ext uri="{D42A27DB-BD31-4B8C-83A1-F6EECF244321}">
                <p14:modId xmlns:p14="http://schemas.microsoft.com/office/powerpoint/2010/main" val="4267414489"/>
              </p:ext>
            </p:extLst>
          </p:nvPr>
        </p:nvGraphicFramePr>
        <p:xfrm>
          <a:off x="1161535" y="1269765"/>
          <a:ext cx="6652744" cy="3540284"/>
        </p:xfrm>
        <a:graphic>
          <a:graphicData uri="http://schemas.openxmlformats.org/drawingml/2006/table">
            <a:tbl>
              <a:tblPr firstRow="1" bandRow="1">
                <a:tableStyleId>{5C22544A-7EE6-4342-B048-85BDC9FD1C3A}</a:tableStyleId>
              </a:tblPr>
              <a:tblGrid>
                <a:gridCol w="831593">
                  <a:extLst>
                    <a:ext uri="{9D8B030D-6E8A-4147-A177-3AD203B41FA5}">
                      <a16:colId xmlns:a16="http://schemas.microsoft.com/office/drawing/2014/main" val="2240802713"/>
                    </a:ext>
                  </a:extLst>
                </a:gridCol>
                <a:gridCol w="831593">
                  <a:extLst>
                    <a:ext uri="{9D8B030D-6E8A-4147-A177-3AD203B41FA5}">
                      <a16:colId xmlns:a16="http://schemas.microsoft.com/office/drawing/2014/main" val="3619554424"/>
                    </a:ext>
                  </a:extLst>
                </a:gridCol>
                <a:gridCol w="831593">
                  <a:extLst>
                    <a:ext uri="{9D8B030D-6E8A-4147-A177-3AD203B41FA5}">
                      <a16:colId xmlns:a16="http://schemas.microsoft.com/office/drawing/2014/main" val="727314541"/>
                    </a:ext>
                  </a:extLst>
                </a:gridCol>
                <a:gridCol w="831593">
                  <a:extLst>
                    <a:ext uri="{9D8B030D-6E8A-4147-A177-3AD203B41FA5}">
                      <a16:colId xmlns:a16="http://schemas.microsoft.com/office/drawing/2014/main" val="1660599687"/>
                    </a:ext>
                  </a:extLst>
                </a:gridCol>
                <a:gridCol w="831593">
                  <a:extLst>
                    <a:ext uri="{9D8B030D-6E8A-4147-A177-3AD203B41FA5}">
                      <a16:colId xmlns:a16="http://schemas.microsoft.com/office/drawing/2014/main" val="870039006"/>
                    </a:ext>
                  </a:extLst>
                </a:gridCol>
                <a:gridCol w="831593">
                  <a:extLst>
                    <a:ext uri="{9D8B030D-6E8A-4147-A177-3AD203B41FA5}">
                      <a16:colId xmlns:a16="http://schemas.microsoft.com/office/drawing/2014/main" val="605219635"/>
                    </a:ext>
                  </a:extLst>
                </a:gridCol>
                <a:gridCol w="831593">
                  <a:extLst>
                    <a:ext uri="{9D8B030D-6E8A-4147-A177-3AD203B41FA5}">
                      <a16:colId xmlns:a16="http://schemas.microsoft.com/office/drawing/2014/main" val="385410224"/>
                    </a:ext>
                  </a:extLst>
                </a:gridCol>
                <a:gridCol w="831593">
                  <a:extLst>
                    <a:ext uri="{9D8B030D-6E8A-4147-A177-3AD203B41FA5}">
                      <a16:colId xmlns:a16="http://schemas.microsoft.com/office/drawing/2014/main" val="837411904"/>
                    </a:ext>
                  </a:extLst>
                </a:gridCol>
              </a:tblGrid>
              <a:tr h="885071">
                <a:tc>
                  <a:txBody>
                    <a:bodyPr/>
                    <a:lstStyle/>
                    <a:p>
                      <a:pPr algn="ctr"/>
                      <a:r>
                        <a:rPr lang="nl-NL" sz="2000" dirty="0">
                          <a:solidFill>
                            <a:schemeClr val="tx1">
                              <a:lumMod val="50000"/>
                              <a:lumOff val="50000"/>
                            </a:schemeClr>
                          </a:solidFill>
                        </a:rPr>
                        <a:t>8x16</a:t>
                      </a:r>
                    </a:p>
                  </a:txBody>
                  <a:tcPr anchor="ctr">
                    <a:solidFill>
                      <a:schemeClr val="accent5">
                        <a:lumMod val="60000"/>
                        <a:lumOff val="40000"/>
                      </a:schemeClr>
                    </a:solidFill>
                  </a:tcPr>
                </a:tc>
                <a:tc>
                  <a:txBody>
                    <a:bodyPr/>
                    <a:lstStyle/>
                    <a:p>
                      <a:pPr algn="ctr"/>
                      <a:r>
                        <a:rPr lang="nl-NL" sz="2000" dirty="0">
                          <a:solidFill>
                            <a:schemeClr val="tx1">
                              <a:lumMod val="50000"/>
                              <a:lumOff val="50000"/>
                            </a:schemeClr>
                          </a:solidFill>
                        </a:rPr>
                        <a:t>4x16</a:t>
                      </a:r>
                    </a:p>
                  </a:txBody>
                  <a:tcPr anchor="ctr">
                    <a:solidFill>
                      <a:schemeClr val="accent5">
                        <a:lumMod val="60000"/>
                        <a:lumOff val="40000"/>
                      </a:schemeClr>
                    </a:solidFill>
                  </a:tcPr>
                </a:tc>
                <a:tc>
                  <a:txBody>
                    <a:bodyPr/>
                    <a:lstStyle/>
                    <a:p>
                      <a:pPr algn="ctr"/>
                      <a:r>
                        <a:rPr lang="nl-NL" sz="2000" dirty="0">
                          <a:solidFill>
                            <a:schemeClr val="tx1">
                              <a:lumMod val="50000"/>
                              <a:lumOff val="50000"/>
                            </a:schemeClr>
                          </a:solidFill>
                        </a:rPr>
                        <a:t>2x16</a:t>
                      </a:r>
                    </a:p>
                  </a:txBody>
                  <a:tcPr anchor="ctr">
                    <a:solidFill>
                      <a:schemeClr val="accent5">
                        <a:lumMod val="60000"/>
                        <a:lumOff val="40000"/>
                      </a:schemeClr>
                    </a:solidFill>
                  </a:tcPr>
                </a:tc>
                <a:tc>
                  <a:txBody>
                    <a:bodyPr/>
                    <a:lstStyle/>
                    <a:p>
                      <a:pPr algn="ctr"/>
                      <a:r>
                        <a:rPr lang="nl-NL" sz="2000" dirty="0">
                          <a:solidFill>
                            <a:schemeClr val="tx1">
                              <a:lumMod val="50000"/>
                              <a:lumOff val="50000"/>
                            </a:schemeClr>
                          </a:solidFill>
                        </a:rPr>
                        <a:t>1x16</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8</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4</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2</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1</a:t>
                      </a:r>
                    </a:p>
                  </a:txBody>
                  <a:tcPr anchor="ctr">
                    <a:solidFill>
                      <a:schemeClr val="accent5">
                        <a:lumMod val="60000"/>
                        <a:lumOff val="40000"/>
                      </a:schemeClr>
                    </a:solidFill>
                  </a:tcPr>
                </a:tc>
                <a:extLst>
                  <a:ext uri="{0D108BD9-81ED-4DB2-BD59-A6C34878D82A}">
                    <a16:rowId xmlns:a16="http://schemas.microsoft.com/office/drawing/2014/main" val="910439890"/>
                  </a:ext>
                </a:extLst>
              </a:tr>
              <a:tr h="885071">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extLst>
                  <a:ext uri="{0D108BD9-81ED-4DB2-BD59-A6C34878D82A}">
                    <a16:rowId xmlns:a16="http://schemas.microsoft.com/office/drawing/2014/main" val="2772691122"/>
                  </a:ext>
                </a:extLst>
              </a:tr>
              <a:tr h="885071">
                <a:tc gridSpan="4">
                  <a:txBody>
                    <a:bodyPr/>
                    <a:lstStyle/>
                    <a:p>
                      <a:pPr marL="0" algn="ctr" defTabSz="914400" rtl="0" eaLnBrk="1" latinLnBrk="0" hangingPunct="1"/>
                      <a:r>
                        <a:rPr lang="nl-NL" sz="2800" b="1" kern="1200" dirty="0">
                          <a:solidFill>
                            <a:schemeClr val="tx1">
                              <a:lumMod val="50000"/>
                              <a:lumOff val="50000"/>
                            </a:schemeClr>
                          </a:solidFill>
                          <a:latin typeface="+mn-lt"/>
                          <a:ea typeface="+mn-ea"/>
                          <a:cs typeface="+mn-cs"/>
                        </a:rPr>
                        <a:t>16</a:t>
                      </a:r>
                    </a:p>
                  </a:txBody>
                  <a:tcPr anchor="ctr">
                    <a:solidFill>
                      <a:schemeClr val="accent5">
                        <a:lumMod val="60000"/>
                        <a:lumOff val="40000"/>
                      </a:schemeClr>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gridSpan="4">
                  <a:txBody>
                    <a:bodyPr/>
                    <a:lstStyle/>
                    <a:p>
                      <a:pPr marL="0" algn="ctr" defTabSz="914400" rtl="0" eaLnBrk="1" latinLnBrk="0" hangingPunct="1"/>
                      <a:r>
                        <a:rPr lang="nl-NL" sz="2800" b="1" kern="1200" dirty="0">
                          <a:solidFill>
                            <a:schemeClr val="tx1">
                              <a:lumMod val="50000"/>
                              <a:lumOff val="50000"/>
                            </a:schemeClr>
                          </a:solidFill>
                          <a:latin typeface="+mn-lt"/>
                          <a:ea typeface="+mn-ea"/>
                          <a:cs typeface="+mn-cs"/>
                        </a:rPr>
                        <a:t>1</a:t>
                      </a:r>
                    </a:p>
                  </a:txBody>
                  <a:tcPr anchor="ctr">
                    <a:solidFill>
                      <a:schemeClr val="accent5">
                        <a:lumMod val="60000"/>
                        <a:lumOff val="40000"/>
                      </a:schemeClr>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extLst>
                  <a:ext uri="{0D108BD9-81ED-4DB2-BD59-A6C34878D82A}">
                    <a16:rowId xmlns:a16="http://schemas.microsoft.com/office/drawing/2014/main" val="1043041228"/>
                  </a:ext>
                </a:extLst>
              </a:tr>
              <a:tr h="885071">
                <a:tc gridSpan="4">
                  <a:txBody>
                    <a:bodyPr/>
                    <a:lstStyle/>
                    <a:p>
                      <a:pPr marL="0" algn="ctr" defTabSz="914400" rtl="0" eaLnBrk="1" latinLnBrk="0" hangingPunct="1"/>
                      <a:r>
                        <a:rPr lang="nl-NL" sz="4400" b="1" kern="1200" dirty="0">
                          <a:solidFill>
                            <a:schemeClr val="lt1"/>
                          </a:solidFill>
                          <a:latin typeface="+mn-lt"/>
                          <a:ea typeface="+mn-ea"/>
                          <a:cs typeface="+mn-cs"/>
                        </a:rPr>
                        <a:t>E</a:t>
                      </a: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gridSpan="4">
                  <a:txBody>
                    <a:bodyPr/>
                    <a:lstStyle/>
                    <a:p>
                      <a:pPr marL="0" algn="ctr" defTabSz="914400" rtl="0" eaLnBrk="1" latinLnBrk="0" hangingPunct="1"/>
                      <a:r>
                        <a:rPr lang="nl-NL" sz="4400" b="1" kern="1200" dirty="0">
                          <a:solidFill>
                            <a:schemeClr val="lt1"/>
                          </a:solidFill>
                          <a:latin typeface="+mn-lt"/>
                          <a:ea typeface="+mn-ea"/>
                          <a:cs typeface="+mn-cs"/>
                        </a:rPr>
                        <a:t>A</a:t>
                      </a: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hMerge="1">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extLst>
                  <a:ext uri="{0D108BD9-81ED-4DB2-BD59-A6C34878D82A}">
                    <a16:rowId xmlns:a16="http://schemas.microsoft.com/office/drawing/2014/main" val="533229964"/>
                  </a:ext>
                </a:extLst>
              </a:tr>
            </a:tbl>
          </a:graphicData>
        </a:graphic>
      </p:graphicFrame>
      <p:sp>
        <p:nvSpPr>
          <p:cNvPr id="9" name="Tekstvak 8">
            <a:extLst>
              <a:ext uri="{FF2B5EF4-FFF2-40B4-BE49-F238E27FC236}">
                <a16:creationId xmlns:a16="http://schemas.microsoft.com/office/drawing/2014/main" id="{C2B9C8E4-B012-1074-6703-7A8797D8C0AD}"/>
              </a:ext>
            </a:extLst>
          </p:cNvPr>
          <p:cNvSpPr txBox="1"/>
          <p:nvPr/>
        </p:nvSpPr>
        <p:spPr>
          <a:xfrm>
            <a:off x="8285889" y="1103323"/>
            <a:ext cx="3225114" cy="3108543"/>
          </a:xfrm>
          <a:prstGeom prst="rect">
            <a:avLst/>
          </a:prstGeom>
          <a:noFill/>
        </p:spPr>
        <p:txBody>
          <a:bodyPr wrap="square" rtlCol="0">
            <a:spAutoFit/>
          </a:bodyPr>
          <a:lstStyle/>
          <a:p>
            <a:r>
              <a:rPr lang="nl-NL" sz="2800" dirty="0"/>
              <a:t>A </a:t>
            </a:r>
            <a:r>
              <a:rPr lang="nl-NL" sz="2800" dirty="0" err="1"/>
              <a:t>hex</a:t>
            </a:r>
            <a:r>
              <a:rPr lang="nl-NL" sz="2800" dirty="0"/>
              <a:t> = 10 dec</a:t>
            </a:r>
          </a:p>
          <a:p>
            <a:r>
              <a:rPr lang="nl-NL" sz="2800" dirty="0"/>
              <a:t>A </a:t>
            </a:r>
            <a:r>
              <a:rPr lang="nl-NL" sz="2800" dirty="0" err="1"/>
              <a:t>hex</a:t>
            </a:r>
            <a:r>
              <a:rPr lang="nl-NL" sz="2800" dirty="0"/>
              <a:t> = 1010 bin</a:t>
            </a:r>
          </a:p>
          <a:p>
            <a:endParaRPr lang="nl-NL" sz="2800" dirty="0"/>
          </a:p>
          <a:p>
            <a:r>
              <a:rPr lang="nl-NL" sz="2800" dirty="0"/>
              <a:t>Omdat A op de eerste positie staat, is het ‘echt’ 10, dus geen verschuiving</a:t>
            </a:r>
          </a:p>
        </p:txBody>
      </p:sp>
    </p:spTree>
    <p:extLst>
      <p:ext uri="{BB962C8B-B14F-4D97-AF65-F5344CB8AC3E}">
        <p14:creationId xmlns:p14="http://schemas.microsoft.com/office/powerpoint/2010/main" val="21712711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Omzetten binair &lt;-&gt; hexadecimaal</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p:txBody>
          <a:bodyPr>
            <a:normAutofit/>
          </a:bodyPr>
          <a:lstStyle/>
          <a:p>
            <a:pPr marL="0" indent="0">
              <a:buNone/>
            </a:pPr>
            <a:r>
              <a:rPr lang="nl-NL" sz="2800" dirty="0"/>
              <a:t>Vuistregel, zet het om per 4 bits en behoud de volgorde</a:t>
            </a:r>
          </a:p>
          <a:p>
            <a:pPr marL="0" indent="0">
              <a:buNone/>
            </a:pPr>
            <a:endParaRPr lang="nl-NL" dirty="0"/>
          </a:p>
          <a:p>
            <a:pPr marL="0" indent="0">
              <a:buNone/>
            </a:pPr>
            <a:r>
              <a:rPr lang="nl-NL" dirty="0"/>
              <a:t>1100 0111 bin = … </a:t>
            </a:r>
            <a:r>
              <a:rPr lang="nl-NL" dirty="0" err="1"/>
              <a:t>hex</a:t>
            </a:r>
            <a:endParaRPr lang="nl-NL" dirty="0"/>
          </a:p>
          <a:p>
            <a:pPr marL="0" indent="0">
              <a:buNone/>
            </a:pPr>
            <a:r>
              <a:rPr lang="nl-NL" dirty="0"/>
              <a:t>6B </a:t>
            </a:r>
            <a:r>
              <a:rPr lang="nl-NL" dirty="0" err="1"/>
              <a:t>hex</a:t>
            </a:r>
            <a:r>
              <a:rPr lang="nl-NL" dirty="0"/>
              <a:t> = ……... bin</a:t>
            </a:r>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56</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BITS</a:t>
            </a:r>
          </a:p>
        </p:txBody>
      </p:sp>
    </p:spTree>
    <p:extLst>
      <p:ext uri="{BB962C8B-B14F-4D97-AF65-F5344CB8AC3E}">
        <p14:creationId xmlns:p14="http://schemas.microsoft.com/office/powerpoint/2010/main" val="12970334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Binair is net zo normaal als decimaal</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p:txBody>
          <a:bodyPr>
            <a:normAutofit/>
          </a:bodyPr>
          <a:lstStyle/>
          <a:p>
            <a:pPr marL="0" indent="0">
              <a:buNone/>
            </a:pPr>
            <a:r>
              <a:rPr lang="nl-NL" sz="2800" dirty="0"/>
              <a:t>Je kunt gewoon optellen:</a:t>
            </a:r>
          </a:p>
          <a:p>
            <a:pPr marL="0" indent="0">
              <a:buNone/>
            </a:pPr>
            <a:endParaRPr lang="nl-NL" dirty="0"/>
          </a:p>
          <a:p>
            <a:pPr marL="0" indent="0">
              <a:buNone/>
            </a:pPr>
            <a:endParaRPr lang="nl-NL" dirty="0"/>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57</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BITS</a:t>
            </a:r>
          </a:p>
        </p:txBody>
      </p:sp>
      <p:graphicFrame>
        <p:nvGraphicFramePr>
          <p:cNvPr id="8" name="Tabel 8">
            <a:extLst>
              <a:ext uri="{FF2B5EF4-FFF2-40B4-BE49-F238E27FC236}">
                <a16:creationId xmlns:a16="http://schemas.microsoft.com/office/drawing/2014/main" id="{4DC35DF0-97D6-B53F-8B11-3A92C6DFDCE9}"/>
              </a:ext>
            </a:extLst>
          </p:cNvPr>
          <p:cNvGraphicFramePr>
            <a:graphicFrameLocks noGrp="1"/>
          </p:cNvGraphicFramePr>
          <p:nvPr>
            <p:extLst>
              <p:ext uri="{D42A27DB-BD31-4B8C-83A1-F6EECF244321}">
                <p14:modId xmlns:p14="http://schemas.microsoft.com/office/powerpoint/2010/main" val="3056835145"/>
              </p:ext>
            </p:extLst>
          </p:nvPr>
        </p:nvGraphicFramePr>
        <p:xfrm>
          <a:off x="2769628" y="1759349"/>
          <a:ext cx="6652744" cy="4425355"/>
        </p:xfrm>
        <a:graphic>
          <a:graphicData uri="http://schemas.openxmlformats.org/drawingml/2006/table">
            <a:tbl>
              <a:tblPr firstRow="1" bandRow="1">
                <a:tableStyleId>{5C22544A-7EE6-4342-B048-85BDC9FD1C3A}</a:tableStyleId>
              </a:tblPr>
              <a:tblGrid>
                <a:gridCol w="831593">
                  <a:extLst>
                    <a:ext uri="{9D8B030D-6E8A-4147-A177-3AD203B41FA5}">
                      <a16:colId xmlns:a16="http://schemas.microsoft.com/office/drawing/2014/main" val="2240802713"/>
                    </a:ext>
                  </a:extLst>
                </a:gridCol>
                <a:gridCol w="831593">
                  <a:extLst>
                    <a:ext uri="{9D8B030D-6E8A-4147-A177-3AD203B41FA5}">
                      <a16:colId xmlns:a16="http://schemas.microsoft.com/office/drawing/2014/main" val="3619554424"/>
                    </a:ext>
                  </a:extLst>
                </a:gridCol>
                <a:gridCol w="831593">
                  <a:extLst>
                    <a:ext uri="{9D8B030D-6E8A-4147-A177-3AD203B41FA5}">
                      <a16:colId xmlns:a16="http://schemas.microsoft.com/office/drawing/2014/main" val="727314541"/>
                    </a:ext>
                  </a:extLst>
                </a:gridCol>
                <a:gridCol w="831593">
                  <a:extLst>
                    <a:ext uri="{9D8B030D-6E8A-4147-A177-3AD203B41FA5}">
                      <a16:colId xmlns:a16="http://schemas.microsoft.com/office/drawing/2014/main" val="1660599687"/>
                    </a:ext>
                  </a:extLst>
                </a:gridCol>
                <a:gridCol w="831593">
                  <a:extLst>
                    <a:ext uri="{9D8B030D-6E8A-4147-A177-3AD203B41FA5}">
                      <a16:colId xmlns:a16="http://schemas.microsoft.com/office/drawing/2014/main" val="870039006"/>
                    </a:ext>
                  </a:extLst>
                </a:gridCol>
                <a:gridCol w="831593">
                  <a:extLst>
                    <a:ext uri="{9D8B030D-6E8A-4147-A177-3AD203B41FA5}">
                      <a16:colId xmlns:a16="http://schemas.microsoft.com/office/drawing/2014/main" val="605219635"/>
                    </a:ext>
                  </a:extLst>
                </a:gridCol>
                <a:gridCol w="831593">
                  <a:extLst>
                    <a:ext uri="{9D8B030D-6E8A-4147-A177-3AD203B41FA5}">
                      <a16:colId xmlns:a16="http://schemas.microsoft.com/office/drawing/2014/main" val="385410224"/>
                    </a:ext>
                  </a:extLst>
                </a:gridCol>
                <a:gridCol w="831593">
                  <a:extLst>
                    <a:ext uri="{9D8B030D-6E8A-4147-A177-3AD203B41FA5}">
                      <a16:colId xmlns:a16="http://schemas.microsoft.com/office/drawing/2014/main" val="837411904"/>
                    </a:ext>
                  </a:extLst>
                </a:gridCol>
              </a:tblGrid>
              <a:tr h="885071">
                <a:tc>
                  <a:txBody>
                    <a:bodyPr/>
                    <a:lstStyle/>
                    <a:p>
                      <a:pPr algn="ctr"/>
                      <a:r>
                        <a:rPr lang="nl-NL" sz="2800" dirty="0">
                          <a:solidFill>
                            <a:schemeClr val="tx1">
                              <a:lumMod val="50000"/>
                              <a:lumOff val="50000"/>
                            </a:schemeClr>
                          </a:solidFill>
                        </a:rPr>
                        <a:t>128</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64</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32</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16</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8</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4</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2</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1</a:t>
                      </a:r>
                    </a:p>
                  </a:txBody>
                  <a:tcPr anchor="ctr">
                    <a:solidFill>
                      <a:schemeClr val="accent5">
                        <a:lumMod val="60000"/>
                        <a:lumOff val="40000"/>
                      </a:schemeClr>
                    </a:solidFill>
                  </a:tcPr>
                </a:tc>
                <a:extLst>
                  <a:ext uri="{0D108BD9-81ED-4DB2-BD59-A6C34878D82A}">
                    <a16:rowId xmlns:a16="http://schemas.microsoft.com/office/drawing/2014/main" val="910439890"/>
                  </a:ext>
                </a:extLst>
              </a:tr>
              <a:tr h="885071">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extLst>
                  <a:ext uri="{0D108BD9-81ED-4DB2-BD59-A6C34878D82A}">
                    <a16:rowId xmlns:a16="http://schemas.microsoft.com/office/drawing/2014/main" val="2772691122"/>
                  </a:ext>
                </a:extLst>
              </a:tr>
              <a:tr h="885071">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extLst>
                  <a:ext uri="{0D108BD9-81ED-4DB2-BD59-A6C34878D82A}">
                    <a16:rowId xmlns:a16="http://schemas.microsoft.com/office/drawing/2014/main" val="1043041228"/>
                  </a:ext>
                </a:extLst>
              </a:tr>
              <a:tr h="885071">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extLst>
                  <a:ext uri="{0D108BD9-81ED-4DB2-BD59-A6C34878D82A}">
                    <a16:rowId xmlns:a16="http://schemas.microsoft.com/office/drawing/2014/main" val="533229964"/>
                  </a:ext>
                </a:extLst>
              </a:tr>
              <a:tr h="885071">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extLst>
                  <a:ext uri="{0D108BD9-81ED-4DB2-BD59-A6C34878D82A}">
                    <a16:rowId xmlns:a16="http://schemas.microsoft.com/office/drawing/2014/main" val="403575607"/>
                  </a:ext>
                </a:extLst>
              </a:tr>
            </a:tbl>
          </a:graphicData>
        </a:graphic>
      </p:graphicFrame>
    </p:spTree>
    <p:extLst>
      <p:ext uri="{BB962C8B-B14F-4D97-AF65-F5344CB8AC3E}">
        <p14:creationId xmlns:p14="http://schemas.microsoft.com/office/powerpoint/2010/main" val="32582143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Binair is net zo normaal als decimaal</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p:txBody>
          <a:bodyPr>
            <a:normAutofit/>
          </a:bodyPr>
          <a:lstStyle/>
          <a:p>
            <a:pPr marL="0" indent="0">
              <a:buNone/>
            </a:pPr>
            <a:r>
              <a:rPr lang="nl-NL" sz="2800" dirty="0"/>
              <a:t>Je kunt gewoon optellen:</a:t>
            </a:r>
          </a:p>
          <a:p>
            <a:pPr marL="0" indent="0">
              <a:buNone/>
            </a:pPr>
            <a:endParaRPr lang="nl-NL" dirty="0"/>
          </a:p>
          <a:p>
            <a:pPr marL="0" indent="0">
              <a:buNone/>
            </a:pPr>
            <a:endParaRPr lang="nl-NL" dirty="0"/>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58</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BITS</a:t>
            </a:r>
          </a:p>
        </p:txBody>
      </p:sp>
      <p:graphicFrame>
        <p:nvGraphicFramePr>
          <p:cNvPr id="8" name="Tabel 8">
            <a:extLst>
              <a:ext uri="{FF2B5EF4-FFF2-40B4-BE49-F238E27FC236}">
                <a16:creationId xmlns:a16="http://schemas.microsoft.com/office/drawing/2014/main" id="{4DC35DF0-97D6-B53F-8B11-3A92C6DFDCE9}"/>
              </a:ext>
            </a:extLst>
          </p:cNvPr>
          <p:cNvGraphicFramePr>
            <a:graphicFrameLocks noGrp="1"/>
          </p:cNvGraphicFramePr>
          <p:nvPr>
            <p:extLst>
              <p:ext uri="{D42A27DB-BD31-4B8C-83A1-F6EECF244321}">
                <p14:modId xmlns:p14="http://schemas.microsoft.com/office/powerpoint/2010/main" val="2662600378"/>
              </p:ext>
            </p:extLst>
          </p:nvPr>
        </p:nvGraphicFramePr>
        <p:xfrm>
          <a:off x="2769628" y="1759349"/>
          <a:ext cx="6652744" cy="4425355"/>
        </p:xfrm>
        <a:graphic>
          <a:graphicData uri="http://schemas.openxmlformats.org/drawingml/2006/table">
            <a:tbl>
              <a:tblPr firstRow="1" bandRow="1">
                <a:tableStyleId>{5C22544A-7EE6-4342-B048-85BDC9FD1C3A}</a:tableStyleId>
              </a:tblPr>
              <a:tblGrid>
                <a:gridCol w="831593">
                  <a:extLst>
                    <a:ext uri="{9D8B030D-6E8A-4147-A177-3AD203B41FA5}">
                      <a16:colId xmlns:a16="http://schemas.microsoft.com/office/drawing/2014/main" val="2240802713"/>
                    </a:ext>
                  </a:extLst>
                </a:gridCol>
                <a:gridCol w="831593">
                  <a:extLst>
                    <a:ext uri="{9D8B030D-6E8A-4147-A177-3AD203B41FA5}">
                      <a16:colId xmlns:a16="http://schemas.microsoft.com/office/drawing/2014/main" val="3619554424"/>
                    </a:ext>
                  </a:extLst>
                </a:gridCol>
                <a:gridCol w="831593">
                  <a:extLst>
                    <a:ext uri="{9D8B030D-6E8A-4147-A177-3AD203B41FA5}">
                      <a16:colId xmlns:a16="http://schemas.microsoft.com/office/drawing/2014/main" val="727314541"/>
                    </a:ext>
                  </a:extLst>
                </a:gridCol>
                <a:gridCol w="831593">
                  <a:extLst>
                    <a:ext uri="{9D8B030D-6E8A-4147-A177-3AD203B41FA5}">
                      <a16:colId xmlns:a16="http://schemas.microsoft.com/office/drawing/2014/main" val="1660599687"/>
                    </a:ext>
                  </a:extLst>
                </a:gridCol>
                <a:gridCol w="831593">
                  <a:extLst>
                    <a:ext uri="{9D8B030D-6E8A-4147-A177-3AD203B41FA5}">
                      <a16:colId xmlns:a16="http://schemas.microsoft.com/office/drawing/2014/main" val="870039006"/>
                    </a:ext>
                  </a:extLst>
                </a:gridCol>
                <a:gridCol w="831593">
                  <a:extLst>
                    <a:ext uri="{9D8B030D-6E8A-4147-A177-3AD203B41FA5}">
                      <a16:colId xmlns:a16="http://schemas.microsoft.com/office/drawing/2014/main" val="605219635"/>
                    </a:ext>
                  </a:extLst>
                </a:gridCol>
                <a:gridCol w="831593">
                  <a:extLst>
                    <a:ext uri="{9D8B030D-6E8A-4147-A177-3AD203B41FA5}">
                      <a16:colId xmlns:a16="http://schemas.microsoft.com/office/drawing/2014/main" val="385410224"/>
                    </a:ext>
                  </a:extLst>
                </a:gridCol>
                <a:gridCol w="831593">
                  <a:extLst>
                    <a:ext uri="{9D8B030D-6E8A-4147-A177-3AD203B41FA5}">
                      <a16:colId xmlns:a16="http://schemas.microsoft.com/office/drawing/2014/main" val="837411904"/>
                    </a:ext>
                  </a:extLst>
                </a:gridCol>
              </a:tblGrid>
              <a:tr h="885071">
                <a:tc>
                  <a:txBody>
                    <a:bodyPr/>
                    <a:lstStyle/>
                    <a:p>
                      <a:pPr algn="ctr"/>
                      <a:r>
                        <a:rPr lang="nl-NL" sz="2800" dirty="0">
                          <a:solidFill>
                            <a:schemeClr val="tx1">
                              <a:lumMod val="50000"/>
                              <a:lumOff val="50000"/>
                            </a:schemeClr>
                          </a:solidFill>
                        </a:rPr>
                        <a:t>128</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64</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32</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16</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8</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4</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2</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1</a:t>
                      </a:r>
                    </a:p>
                  </a:txBody>
                  <a:tcPr anchor="ctr">
                    <a:solidFill>
                      <a:schemeClr val="accent5">
                        <a:lumMod val="60000"/>
                        <a:lumOff val="40000"/>
                      </a:schemeClr>
                    </a:solidFill>
                  </a:tcPr>
                </a:tc>
                <a:extLst>
                  <a:ext uri="{0D108BD9-81ED-4DB2-BD59-A6C34878D82A}">
                    <a16:rowId xmlns:a16="http://schemas.microsoft.com/office/drawing/2014/main" val="910439890"/>
                  </a:ext>
                </a:extLst>
              </a:tr>
              <a:tr h="885071">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extLst>
                  <a:ext uri="{0D108BD9-81ED-4DB2-BD59-A6C34878D82A}">
                    <a16:rowId xmlns:a16="http://schemas.microsoft.com/office/drawing/2014/main" val="2772691122"/>
                  </a:ext>
                </a:extLst>
              </a:tr>
              <a:tr h="885071">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extLst>
                  <a:ext uri="{0D108BD9-81ED-4DB2-BD59-A6C34878D82A}">
                    <a16:rowId xmlns:a16="http://schemas.microsoft.com/office/drawing/2014/main" val="1043041228"/>
                  </a:ext>
                </a:extLst>
              </a:tr>
              <a:tr h="885071">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extLst>
                  <a:ext uri="{0D108BD9-81ED-4DB2-BD59-A6C34878D82A}">
                    <a16:rowId xmlns:a16="http://schemas.microsoft.com/office/drawing/2014/main" val="533229964"/>
                  </a:ext>
                </a:extLst>
              </a:tr>
              <a:tr h="885071">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extLst>
                  <a:ext uri="{0D108BD9-81ED-4DB2-BD59-A6C34878D82A}">
                    <a16:rowId xmlns:a16="http://schemas.microsoft.com/office/drawing/2014/main" val="403575607"/>
                  </a:ext>
                </a:extLst>
              </a:tr>
            </a:tbl>
          </a:graphicData>
        </a:graphic>
      </p:graphicFrame>
    </p:spTree>
    <p:extLst>
      <p:ext uri="{BB962C8B-B14F-4D97-AF65-F5344CB8AC3E}">
        <p14:creationId xmlns:p14="http://schemas.microsoft.com/office/powerpoint/2010/main" val="6985060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Binair is net zo normaal als decimaal</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p:txBody>
          <a:bodyPr>
            <a:normAutofit/>
          </a:bodyPr>
          <a:lstStyle/>
          <a:p>
            <a:pPr marL="0" indent="0">
              <a:buNone/>
            </a:pPr>
            <a:r>
              <a:rPr lang="nl-NL" sz="2800" dirty="0"/>
              <a:t>Je kunt gewoon optellen:</a:t>
            </a:r>
          </a:p>
          <a:p>
            <a:pPr marL="0" indent="0">
              <a:buNone/>
            </a:pPr>
            <a:endParaRPr lang="nl-NL" dirty="0"/>
          </a:p>
          <a:p>
            <a:pPr marL="0" indent="0">
              <a:buNone/>
            </a:pPr>
            <a:endParaRPr lang="nl-NL" dirty="0"/>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59</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BITS</a:t>
            </a:r>
          </a:p>
        </p:txBody>
      </p:sp>
      <p:graphicFrame>
        <p:nvGraphicFramePr>
          <p:cNvPr id="8" name="Tabel 8">
            <a:extLst>
              <a:ext uri="{FF2B5EF4-FFF2-40B4-BE49-F238E27FC236}">
                <a16:creationId xmlns:a16="http://schemas.microsoft.com/office/drawing/2014/main" id="{4DC35DF0-97D6-B53F-8B11-3A92C6DFDCE9}"/>
              </a:ext>
            </a:extLst>
          </p:cNvPr>
          <p:cNvGraphicFramePr>
            <a:graphicFrameLocks noGrp="1"/>
          </p:cNvGraphicFramePr>
          <p:nvPr>
            <p:extLst>
              <p:ext uri="{D42A27DB-BD31-4B8C-83A1-F6EECF244321}">
                <p14:modId xmlns:p14="http://schemas.microsoft.com/office/powerpoint/2010/main" val="2981843944"/>
              </p:ext>
            </p:extLst>
          </p:nvPr>
        </p:nvGraphicFramePr>
        <p:xfrm>
          <a:off x="2769628" y="1759349"/>
          <a:ext cx="6652744" cy="4425355"/>
        </p:xfrm>
        <a:graphic>
          <a:graphicData uri="http://schemas.openxmlformats.org/drawingml/2006/table">
            <a:tbl>
              <a:tblPr firstRow="1" bandRow="1">
                <a:tableStyleId>{5C22544A-7EE6-4342-B048-85BDC9FD1C3A}</a:tableStyleId>
              </a:tblPr>
              <a:tblGrid>
                <a:gridCol w="831593">
                  <a:extLst>
                    <a:ext uri="{9D8B030D-6E8A-4147-A177-3AD203B41FA5}">
                      <a16:colId xmlns:a16="http://schemas.microsoft.com/office/drawing/2014/main" val="2240802713"/>
                    </a:ext>
                  </a:extLst>
                </a:gridCol>
                <a:gridCol w="831593">
                  <a:extLst>
                    <a:ext uri="{9D8B030D-6E8A-4147-A177-3AD203B41FA5}">
                      <a16:colId xmlns:a16="http://schemas.microsoft.com/office/drawing/2014/main" val="3619554424"/>
                    </a:ext>
                  </a:extLst>
                </a:gridCol>
                <a:gridCol w="831593">
                  <a:extLst>
                    <a:ext uri="{9D8B030D-6E8A-4147-A177-3AD203B41FA5}">
                      <a16:colId xmlns:a16="http://schemas.microsoft.com/office/drawing/2014/main" val="727314541"/>
                    </a:ext>
                  </a:extLst>
                </a:gridCol>
                <a:gridCol w="831593">
                  <a:extLst>
                    <a:ext uri="{9D8B030D-6E8A-4147-A177-3AD203B41FA5}">
                      <a16:colId xmlns:a16="http://schemas.microsoft.com/office/drawing/2014/main" val="1660599687"/>
                    </a:ext>
                  </a:extLst>
                </a:gridCol>
                <a:gridCol w="831593">
                  <a:extLst>
                    <a:ext uri="{9D8B030D-6E8A-4147-A177-3AD203B41FA5}">
                      <a16:colId xmlns:a16="http://schemas.microsoft.com/office/drawing/2014/main" val="870039006"/>
                    </a:ext>
                  </a:extLst>
                </a:gridCol>
                <a:gridCol w="831593">
                  <a:extLst>
                    <a:ext uri="{9D8B030D-6E8A-4147-A177-3AD203B41FA5}">
                      <a16:colId xmlns:a16="http://schemas.microsoft.com/office/drawing/2014/main" val="605219635"/>
                    </a:ext>
                  </a:extLst>
                </a:gridCol>
                <a:gridCol w="831593">
                  <a:extLst>
                    <a:ext uri="{9D8B030D-6E8A-4147-A177-3AD203B41FA5}">
                      <a16:colId xmlns:a16="http://schemas.microsoft.com/office/drawing/2014/main" val="385410224"/>
                    </a:ext>
                  </a:extLst>
                </a:gridCol>
                <a:gridCol w="831593">
                  <a:extLst>
                    <a:ext uri="{9D8B030D-6E8A-4147-A177-3AD203B41FA5}">
                      <a16:colId xmlns:a16="http://schemas.microsoft.com/office/drawing/2014/main" val="837411904"/>
                    </a:ext>
                  </a:extLst>
                </a:gridCol>
              </a:tblGrid>
              <a:tr h="885071">
                <a:tc>
                  <a:txBody>
                    <a:bodyPr/>
                    <a:lstStyle/>
                    <a:p>
                      <a:pPr algn="ctr"/>
                      <a:r>
                        <a:rPr lang="nl-NL" sz="2800" dirty="0">
                          <a:solidFill>
                            <a:schemeClr val="tx1">
                              <a:lumMod val="50000"/>
                              <a:lumOff val="50000"/>
                            </a:schemeClr>
                          </a:solidFill>
                        </a:rPr>
                        <a:t>128</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64</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32</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16</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8</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4</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2</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1</a:t>
                      </a:r>
                    </a:p>
                  </a:txBody>
                  <a:tcPr anchor="ctr">
                    <a:solidFill>
                      <a:schemeClr val="accent5">
                        <a:lumMod val="60000"/>
                        <a:lumOff val="40000"/>
                      </a:schemeClr>
                    </a:solidFill>
                  </a:tcPr>
                </a:tc>
                <a:extLst>
                  <a:ext uri="{0D108BD9-81ED-4DB2-BD59-A6C34878D82A}">
                    <a16:rowId xmlns:a16="http://schemas.microsoft.com/office/drawing/2014/main" val="910439890"/>
                  </a:ext>
                </a:extLst>
              </a:tr>
              <a:tr h="885071">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extLst>
                  <a:ext uri="{0D108BD9-81ED-4DB2-BD59-A6C34878D82A}">
                    <a16:rowId xmlns:a16="http://schemas.microsoft.com/office/drawing/2014/main" val="2772691122"/>
                  </a:ext>
                </a:extLst>
              </a:tr>
              <a:tr h="885071">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extLst>
                  <a:ext uri="{0D108BD9-81ED-4DB2-BD59-A6C34878D82A}">
                    <a16:rowId xmlns:a16="http://schemas.microsoft.com/office/drawing/2014/main" val="1043041228"/>
                  </a:ext>
                </a:extLst>
              </a:tr>
              <a:tr h="885071">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extLst>
                  <a:ext uri="{0D108BD9-81ED-4DB2-BD59-A6C34878D82A}">
                    <a16:rowId xmlns:a16="http://schemas.microsoft.com/office/drawing/2014/main" val="533229964"/>
                  </a:ext>
                </a:extLst>
              </a:tr>
              <a:tr h="885071">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extLst>
                  <a:ext uri="{0D108BD9-81ED-4DB2-BD59-A6C34878D82A}">
                    <a16:rowId xmlns:a16="http://schemas.microsoft.com/office/drawing/2014/main" val="403575607"/>
                  </a:ext>
                </a:extLst>
              </a:tr>
            </a:tbl>
          </a:graphicData>
        </a:graphic>
      </p:graphicFrame>
    </p:spTree>
    <p:extLst>
      <p:ext uri="{BB962C8B-B14F-4D97-AF65-F5344CB8AC3E}">
        <p14:creationId xmlns:p14="http://schemas.microsoft.com/office/powerpoint/2010/main" val="1808272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0634C778-8D68-3F46-AF41-9828B1A649AD}"/>
              </a:ext>
            </a:extLst>
          </p:cNvPr>
          <p:cNvPicPr>
            <a:picLocks noChangeAspect="1"/>
          </p:cNvPicPr>
          <p:nvPr/>
        </p:nvPicPr>
        <p:blipFill>
          <a:blip r:embed="rId3" cstate="email">
            <a:alphaModFix amt="20000"/>
            <a:extLst>
              <a:ext uri="{28A0092B-C50C-407E-A947-70E740481C1C}">
                <a14:useLocalDpi xmlns:a14="http://schemas.microsoft.com/office/drawing/2010/main"/>
              </a:ext>
            </a:extLst>
          </a:blip>
          <a:stretch>
            <a:fillRect/>
          </a:stretch>
        </p:blipFill>
        <p:spPr>
          <a:xfrm>
            <a:off x="1309769" y="0"/>
            <a:ext cx="10450286" cy="6858000"/>
          </a:xfrm>
          <a:prstGeom prst="rect">
            <a:avLst/>
          </a:prstGeom>
        </p:spPr>
      </p:pic>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Meer bits combineren</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a:xfrm>
            <a:off x="838200" y="1252721"/>
            <a:ext cx="11146536" cy="4924242"/>
          </a:xfrm>
        </p:spPr>
        <p:txBody>
          <a:bodyPr>
            <a:normAutofit/>
          </a:bodyPr>
          <a:lstStyle/>
          <a:p>
            <a:pPr marL="0" indent="0">
              <a:buNone/>
            </a:pPr>
            <a:r>
              <a:rPr lang="nl-NL" dirty="0"/>
              <a:t>Een computergeheugen bestaat uit bits, heel veel bits.</a:t>
            </a:r>
          </a:p>
          <a:p>
            <a:pPr marL="0" indent="0">
              <a:buNone/>
            </a:pPr>
            <a:r>
              <a:rPr lang="nl-NL" sz="2800" dirty="0"/>
              <a:t>Door bits te combineren, kun je keuzes </a:t>
            </a:r>
            <a:r>
              <a:rPr lang="nl-NL" dirty="0"/>
              <a:t>uit meer dan 2 mogelijkheden opslaan.</a:t>
            </a:r>
          </a:p>
          <a:p>
            <a:pPr marL="0" indent="0">
              <a:buNone/>
            </a:pPr>
            <a:endParaRPr lang="nl-NL" sz="2800" dirty="0"/>
          </a:p>
          <a:p>
            <a:pPr marL="0" indent="0">
              <a:buNone/>
            </a:pPr>
            <a:r>
              <a:rPr lang="nl-NL" sz="2800" dirty="0"/>
              <a:t>Bijvoorbeeld: </a:t>
            </a:r>
          </a:p>
          <a:p>
            <a:r>
              <a:rPr lang="nl-NL" sz="2800" dirty="0"/>
              <a:t>Ik neem een geheel getal </a:t>
            </a:r>
            <a:r>
              <a:rPr lang="nl-NL" dirty="0"/>
              <a:t>kleiner dan 65.536 </a:t>
            </a:r>
            <a:br>
              <a:rPr lang="nl-NL" dirty="0"/>
            </a:br>
            <a:r>
              <a:rPr lang="nl-NL" dirty="0"/>
              <a:t>(0 telt mee, 65.536 telt niet mee)</a:t>
            </a:r>
          </a:p>
          <a:p>
            <a:r>
              <a:rPr lang="nl-NL" dirty="0"/>
              <a:t>Jullie mogen raden welk getal het is.</a:t>
            </a:r>
          </a:p>
          <a:p>
            <a:r>
              <a:rPr lang="nl-NL" sz="2800" dirty="0"/>
              <a:t>Je mag vragen stellen, ik antwoord alleen met ja of nee </a:t>
            </a:r>
            <a:br>
              <a:rPr lang="nl-NL" sz="2800" dirty="0"/>
            </a:br>
            <a:r>
              <a:rPr lang="nl-NL" sz="2800" dirty="0"/>
              <a:t>(dus twee mogelijke antwoorden per vraag)</a:t>
            </a:r>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6</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BITS</a:t>
            </a:r>
          </a:p>
        </p:txBody>
      </p:sp>
    </p:spTree>
    <p:extLst>
      <p:ext uri="{BB962C8B-B14F-4D97-AF65-F5344CB8AC3E}">
        <p14:creationId xmlns:p14="http://schemas.microsoft.com/office/powerpoint/2010/main" val="23173975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Binair is net zo normaal als decimaal</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p:txBody>
          <a:bodyPr>
            <a:normAutofit/>
          </a:bodyPr>
          <a:lstStyle/>
          <a:p>
            <a:pPr marL="0" indent="0">
              <a:buNone/>
            </a:pPr>
            <a:r>
              <a:rPr lang="nl-NL" sz="2800" dirty="0"/>
              <a:t>Je kunt gewoon optellen:</a:t>
            </a:r>
          </a:p>
          <a:p>
            <a:pPr marL="0" indent="0">
              <a:buNone/>
            </a:pPr>
            <a:endParaRPr lang="nl-NL" dirty="0"/>
          </a:p>
          <a:p>
            <a:pPr marL="0" indent="0">
              <a:buNone/>
            </a:pPr>
            <a:endParaRPr lang="nl-NL" dirty="0"/>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60</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BITS</a:t>
            </a:r>
          </a:p>
        </p:txBody>
      </p:sp>
      <p:graphicFrame>
        <p:nvGraphicFramePr>
          <p:cNvPr id="8" name="Tabel 8">
            <a:extLst>
              <a:ext uri="{FF2B5EF4-FFF2-40B4-BE49-F238E27FC236}">
                <a16:creationId xmlns:a16="http://schemas.microsoft.com/office/drawing/2014/main" id="{4DC35DF0-97D6-B53F-8B11-3A92C6DFDCE9}"/>
              </a:ext>
            </a:extLst>
          </p:cNvPr>
          <p:cNvGraphicFramePr>
            <a:graphicFrameLocks noGrp="1"/>
          </p:cNvGraphicFramePr>
          <p:nvPr>
            <p:extLst>
              <p:ext uri="{D42A27DB-BD31-4B8C-83A1-F6EECF244321}">
                <p14:modId xmlns:p14="http://schemas.microsoft.com/office/powerpoint/2010/main" val="1850847789"/>
              </p:ext>
            </p:extLst>
          </p:nvPr>
        </p:nvGraphicFramePr>
        <p:xfrm>
          <a:off x="2769628" y="1759349"/>
          <a:ext cx="6652744" cy="4425355"/>
        </p:xfrm>
        <a:graphic>
          <a:graphicData uri="http://schemas.openxmlformats.org/drawingml/2006/table">
            <a:tbl>
              <a:tblPr firstRow="1" bandRow="1">
                <a:tableStyleId>{5C22544A-7EE6-4342-B048-85BDC9FD1C3A}</a:tableStyleId>
              </a:tblPr>
              <a:tblGrid>
                <a:gridCol w="831593">
                  <a:extLst>
                    <a:ext uri="{9D8B030D-6E8A-4147-A177-3AD203B41FA5}">
                      <a16:colId xmlns:a16="http://schemas.microsoft.com/office/drawing/2014/main" val="2240802713"/>
                    </a:ext>
                  </a:extLst>
                </a:gridCol>
                <a:gridCol w="831593">
                  <a:extLst>
                    <a:ext uri="{9D8B030D-6E8A-4147-A177-3AD203B41FA5}">
                      <a16:colId xmlns:a16="http://schemas.microsoft.com/office/drawing/2014/main" val="3619554424"/>
                    </a:ext>
                  </a:extLst>
                </a:gridCol>
                <a:gridCol w="831593">
                  <a:extLst>
                    <a:ext uri="{9D8B030D-6E8A-4147-A177-3AD203B41FA5}">
                      <a16:colId xmlns:a16="http://schemas.microsoft.com/office/drawing/2014/main" val="727314541"/>
                    </a:ext>
                  </a:extLst>
                </a:gridCol>
                <a:gridCol w="831593">
                  <a:extLst>
                    <a:ext uri="{9D8B030D-6E8A-4147-A177-3AD203B41FA5}">
                      <a16:colId xmlns:a16="http://schemas.microsoft.com/office/drawing/2014/main" val="1660599687"/>
                    </a:ext>
                  </a:extLst>
                </a:gridCol>
                <a:gridCol w="831593">
                  <a:extLst>
                    <a:ext uri="{9D8B030D-6E8A-4147-A177-3AD203B41FA5}">
                      <a16:colId xmlns:a16="http://schemas.microsoft.com/office/drawing/2014/main" val="870039006"/>
                    </a:ext>
                  </a:extLst>
                </a:gridCol>
                <a:gridCol w="831593">
                  <a:extLst>
                    <a:ext uri="{9D8B030D-6E8A-4147-A177-3AD203B41FA5}">
                      <a16:colId xmlns:a16="http://schemas.microsoft.com/office/drawing/2014/main" val="605219635"/>
                    </a:ext>
                  </a:extLst>
                </a:gridCol>
                <a:gridCol w="831593">
                  <a:extLst>
                    <a:ext uri="{9D8B030D-6E8A-4147-A177-3AD203B41FA5}">
                      <a16:colId xmlns:a16="http://schemas.microsoft.com/office/drawing/2014/main" val="385410224"/>
                    </a:ext>
                  </a:extLst>
                </a:gridCol>
                <a:gridCol w="831593">
                  <a:extLst>
                    <a:ext uri="{9D8B030D-6E8A-4147-A177-3AD203B41FA5}">
                      <a16:colId xmlns:a16="http://schemas.microsoft.com/office/drawing/2014/main" val="837411904"/>
                    </a:ext>
                  </a:extLst>
                </a:gridCol>
              </a:tblGrid>
              <a:tr h="885071">
                <a:tc>
                  <a:txBody>
                    <a:bodyPr/>
                    <a:lstStyle/>
                    <a:p>
                      <a:pPr algn="ctr"/>
                      <a:r>
                        <a:rPr lang="nl-NL" sz="2800" dirty="0">
                          <a:solidFill>
                            <a:schemeClr val="tx1">
                              <a:lumMod val="50000"/>
                              <a:lumOff val="50000"/>
                            </a:schemeClr>
                          </a:solidFill>
                        </a:rPr>
                        <a:t>128</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64</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32</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16</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8</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4</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2</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1</a:t>
                      </a:r>
                    </a:p>
                  </a:txBody>
                  <a:tcPr anchor="ctr">
                    <a:solidFill>
                      <a:schemeClr val="accent5">
                        <a:lumMod val="60000"/>
                        <a:lumOff val="40000"/>
                      </a:schemeClr>
                    </a:solidFill>
                  </a:tcPr>
                </a:tc>
                <a:extLst>
                  <a:ext uri="{0D108BD9-81ED-4DB2-BD59-A6C34878D82A}">
                    <a16:rowId xmlns:a16="http://schemas.microsoft.com/office/drawing/2014/main" val="910439890"/>
                  </a:ext>
                </a:extLst>
              </a:tr>
              <a:tr h="885071">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extLst>
                  <a:ext uri="{0D108BD9-81ED-4DB2-BD59-A6C34878D82A}">
                    <a16:rowId xmlns:a16="http://schemas.microsoft.com/office/drawing/2014/main" val="2772691122"/>
                  </a:ext>
                </a:extLst>
              </a:tr>
              <a:tr h="885071">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extLst>
                  <a:ext uri="{0D108BD9-81ED-4DB2-BD59-A6C34878D82A}">
                    <a16:rowId xmlns:a16="http://schemas.microsoft.com/office/drawing/2014/main" val="1043041228"/>
                  </a:ext>
                </a:extLst>
              </a:tr>
              <a:tr h="885071">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extLst>
                  <a:ext uri="{0D108BD9-81ED-4DB2-BD59-A6C34878D82A}">
                    <a16:rowId xmlns:a16="http://schemas.microsoft.com/office/drawing/2014/main" val="533229964"/>
                  </a:ext>
                </a:extLst>
              </a:tr>
              <a:tr h="885071">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extLst>
                  <a:ext uri="{0D108BD9-81ED-4DB2-BD59-A6C34878D82A}">
                    <a16:rowId xmlns:a16="http://schemas.microsoft.com/office/drawing/2014/main" val="403575607"/>
                  </a:ext>
                </a:extLst>
              </a:tr>
            </a:tbl>
          </a:graphicData>
        </a:graphic>
      </p:graphicFrame>
    </p:spTree>
    <p:extLst>
      <p:ext uri="{BB962C8B-B14F-4D97-AF65-F5344CB8AC3E}">
        <p14:creationId xmlns:p14="http://schemas.microsoft.com/office/powerpoint/2010/main" val="13017513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Binair is net zo normaal als decimaal</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p:txBody>
          <a:bodyPr>
            <a:normAutofit/>
          </a:bodyPr>
          <a:lstStyle/>
          <a:p>
            <a:pPr marL="0" indent="0">
              <a:buNone/>
            </a:pPr>
            <a:r>
              <a:rPr lang="nl-NL" sz="2800" dirty="0"/>
              <a:t>Je kunt gewoon optellen:</a:t>
            </a:r>
          </a:p>
          <a:p>
            <a:pPr marL="0" indent="0">
              <a:buNone/>
            </a:pPr>
            <a:endParaRPr lang="nl-NL" dirty="0"/>
          </a:p>
          <a:p>
            <a:pPr marL="0" indent="0">
              <a:buNone/>
            </a:pPr>
            <a:endParaRPr lang="nl-NL" dirty="0"/>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61</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BITS</a:t>
            </a:r>
          </a:p>
        </p:txBody>
      </p:sp>
      <p:graphicFrame>
        <p:nvGraphicFramePr>
          <p:cNvPr id="8" name="Tabel 8">
            <a:extLst>
              <a:ext uri="{FF2B5EF4-FFF2-40B4-BE49-F238E27FC236}">
                <a16:creationId xmlns:a16="http://schemas.microsoft.com/office/drawing/2014/main" id="{4DC35DF0-97D6-B53F-8B11-3A92C6DFDCE9}"/>
              </a:ext>
            </a:extLst>
          </p:cNvPr>
          <p:cNvGraphicFramePr>
            <a:graphicFrameLocks noGrp="1"/>
          </p:cNvGraphicFramePr>
          <p:nvPr>
            <p:extLst>
              <p:ext uri="{D42A27DB-BD31-4B8C-83A1-F6EECF244321}">
                <p14:modId xmlns:p14="http://schemas.microsoft.com/office/powerpoint/2010/main" val="1224721133"/>
              </p:ext>
            </p:extLst>
          </p:nvPr>
        </p:nvGraphicFramePr>
        <p:xfrm>
          <a:off x="2769628" y="1759349"/>
          <a:ext cx="6652744" cy="4425355"/>
        </p:xfrm>
        <a:graphic>
          <a:graphicData uri="http://schemas.openxmlformats.org/drawingml/2006/table">
            <a:tbl>
              <a:tblPr firstRow="1" bandRow="1">
                <a:tableStyleId>{5C22544A-7EE6-4342-B048-85BDC9FD1C3A}</a:tableStyleId>
              </a:tblPr>
              <a:tblGrid>
                <a:gridCol w="831593">
                  <a:extLst>
                    <a:ext uri="{9D8B030D-6E8A-4147-A177-3AD203B41FA5}">
                      <a16:colId xmlns:a16="http://schemas.microsoft.com/office/drawing/2014/main" val="2240802713"/>
                    </a:ext>
                  </a:extLst>
                </a:gridCol>
                <a:gridCol w="831593">
                  <a:extLst>
                    <a:ext uri="{9D8B030D-6E8A-4147-A177-3AD203B41FA5}">
                      <a16:colId xmlns:a16="http://schemas.microsoft.com/office/drawing/2014/main" val="3619554424"/>
                    </a:ext>
                  </a:extLst>
                </a:gridCol>
                <a:gridCol w="831593">
                  <a:extLst>
                    <a:ext uri="{9D8B030D-6E8A-4147-A177-3AD203B41FA5}">
                      <a16:colId xmlns:a16="http://schemas.microsoft.com/office/drawing/2014/main" val="727314541"/>
                    </a:ext>
                  </a:extLst>
                </a:gridCol>
                <a:gridCol w="831593">
                  <a:extLst>
                    <a:ext uri="{9D8B030D-6E8A-4147-A177-3AD203B41FA5}">
                      <a16:colId xmlns:a16="http://schemas.microsoft.com/office/drawing/2014/main" val="1660599687"/>
                    </a:ext>
                  </a:extLst>
                </a:gridCol>
                <a:gridCol w="831593">
                  <a:extLst>
                    <a:ext uri="{9D8B030D-6E8A-4147-A177-3AD203B41FA5}">
                      <a16:colId xmlns:a16="http://schemas.microsoft.com/office/drawing/2014/main" val="870039006"/>
                    </a:ext>
                  </a:extLst>
                </a:gridCol>
                <a:gridCol w="831593">
                  <a:extLst>
                    <a:ext uri="{9D8B030D-6E8A-4147-A177-3AD203B41FA5}">
                      <a16:colId xmlns:a16="http://schemas.microsoft.com/office/drawing/2014/main" val="605219635"/>
                    </a:ext>
                  </a:extLst>
                </a:gridCol>
                <a:gridCol w="831593">
                  <a:extLst>
                    <a:ext uri="{9D8B030D-6E8A-4147-A177-3AD203B41FA5}">
                      <a16:colId xmlns:a16="http://schemas.microsoft.com/office/drawing/2014/main" val="385410224"/>
                    </a:ext>
                  </a:extLst>
                </a:gridCol>
                <a:gridCol w="831593">
                  <a:extLst>
                    <a:ext uri="{9D8B030D-6E8A-4147-A177-3AD203B41FA5}">
                      <a16:colId xmlns:a16="http://schemas.microsoft.com/office/drawing/2014/main" val="837411904"/>
                    </a:ext>
                  </a:extLst>
                </a:gridCol>
              </a:tblGrid>
              <a:tr h="885071">
                <a:tc>
                  <a:txBody>
                    <a:bodyPr/>
                    <a:lstStyle/>
                    <a:p>
                      <a:pPr algn="ctr"/>
                      <a:r>
                        <a:rPr lang="nl-NL" sz="2800" dirty="0">
                          <a:solidFill>
                            <a:schemeClr val="tx1">
                              <a:lumMod val="50000"/>
                              <a:lumOff val="50000"/>
                            </a:schemeClr>
                          </a:solidFill>
                        </a:rPr>
                        <a:t>128</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64</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32</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16</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8</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4</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2</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1</a:t>
                      </a:r>
                    </a:p>
                  </a:txBody>
                  <a:tcPr anchor="ctr">
                    <a:solidFill>
                      <a:schemeClr val="accent5">
                        <a:lumMod val="60000"/>
                        <a:lumOff val="40000"/>
                      </a:schemeClr>
                    </a:solidFill>
                  </a:tcPr>
                </a:tc>
                <a:extLst>
                  <a:ext uri="{0D108BD9-81ED-4DB2-BD59-A6C34878D82A}">
                    <a16:rowId xmlns:a16="http://schemas.microsoft.com/office/drawing/2014/main" val="910439890"/>
                  </a:ext>
                </a:extLst>
              </a:tr>
              <a:tr h="885071">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extLst>
                  <a:ext uri="{0D108BD9-81ED-4DB2-BD59-A6C34878D82A}">
                    <a16:rowId xmlns:a16="http://schemas.microsoft.com/office/drawing/2014/main" val="2772691122"/>
                  </a:ext>
                </a:extLst>
              </a:tr>
              <a:tr h="885071">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extLst>
                  <a:ext uri="{0D108BD9-81ED-4DB2-BD59-A6C34878D82A}">
                    <a16:rowId xmlns:a16="http://schemas.microsoft.com/office/drawing/2014/main" val="1043041228"/>
                  </a:ext>
                </a:extLst>
              </a:tr>
              <a:tr h="885071">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extLst>
                  <a:ext uri="{0D108BD9-81ED-4DB2-BD59-A6C34878D82A}">
                    <a16:rowId xmlns:a16="http://schemas.microsoft.com/office/drawing/2014/main" val="533229964"/>
                  </a:ext>
                </a:extLst>
              </a:tr>
              <a:tr h="885071">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extLst>
                  <a:ext uri="{0D108BD9-81ED-4DB2-BD59-A6C34878D82A}">
                    <a16:rowId xmlns:a16="http://schemas.microsoft.com/office/drawing/2014/main" val="403575607"/>
                  </a:ext>
                </a:extLst>
              </a:tr>
            </a:tbl>
          </a:graphicData>
        </a:graphic>
      </p:graphicFrame>
    </p:spTree>
    <p:extLst>
      <p:ext uri="{BB962C8B-B14F-4D97-AF65-F5344CB8AC3E}">
        <p14:creationId xmlns:p14="http://schemas.microsoft.com/office/powerpoint/2010/main" val="25669244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Binair is net zo normaal als decimaal</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p:txBody>
          <a:bodyPr>
            <a:normAutofit/>
          </a:bodyPr>
          <a:lstStyle/>
          <a:p>
            <a:pPr marL="0" indent="0">
              <a:buNone/>
            </a:pPr>
            <a:r>
              <a:rPr lang="nl-NL" sz="2800" dirty="0"/>
              <a:t>Je kunt gewoon optellen:</a:t>
            </a:r>
          </a:p>
          <a:p>
            <a:pPr marL="0" indent="0">
              <a:buNone/>
            </a:pPr>
            <a:endParaRPr lang="nl-NL" dirty="0"/>
          </a:p>
          <a:p>
            <a:pPr marL="0" indent="0">
              <a:buNone/>
            </a:pPr>
            <a:endParaRPr lang="nl-NL" dirty="0"/>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62</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BITS</a:t>
            </a:r>
          </a:p>
        </p:txBody>
      </p:sp>
      <p:graphicFrame>
        <p:nvGraphicFramePr>
          <p:cNvPr id="8" name="Tabel 8">
            <a:extLst>
              <a:ext uri="{FF2B5EF4-FFF2-40B4-BE49-F238E27FC236}">
                <a16:creationId xmlns:a16="http://schemas.microsoft.com/office/drawing/2014/main" id="{4DC35DF0-97D6-B53F-8B11-3A92C6DFDCE9}"/>
              </a:ext>
            </a:extLst>
          </p:cNvPr>
          <p:cNvGraphicFramePr>
            <a:graphicFrameLocks noGrp="1"/>
          </p:cNvGraphicFramePr>
          <p:nvPr>
            <p:extLst>
              <p:ext uri="{D42A27DB-BD31-4B8C-83A1-F6EECF244321}">
                <p14:modId xmlns:p14="http://schemas.microsoft.com/office/powerpoint/2010/main" val="4171747226"/>
              </p:ext>
            </p:extLst>
          </p:nvPr>
        </p:nvGraphicFramePr>
        <p:xfrm>
          <a:off x="2769628" y="1759349"/>
          <a:ext cx="6652744" cy="4425355"/>
        </p:xfrm>
        <a:graphic>
          <a:graphicData uri="http://schemas.openxmlformats.org/drawingml/2006/table">
            <a:tbl>
              <a:tblPr firstRow="1" bandRow="1">
                <a:tableStyleId>{5C22544A-7EE6-4342-B048-85BDC9FD1C3A}</a:tableStyleId>
              </a:tblPr>
              <a:tblGrid>
                <a:gridCol w="831593">
                  <a:extLst>
                    <a:ext uri="{9D8B030D-6E8A-4147-A177-3AD203B41FA5}">
                      <a16:colId xmlns:a16="http://schemas.microsoft.com/office/drawing/2014/main" val="2240802713"/>
                    </a:ext>
                  </a:extLst>
                </a:gridCol>
                <a:gridCol w="831593">
                  <a:extLst>
                    <a:ext uri="{9D8B030D-6E8A-4147-A177-3AD203B41FA5}">
                      <a16:colId xmlns:a16="http://schemas.microsoft.com/office/drawing/2014/main" val="3619554424"/>
                    </a:ext>
                  </a:extLst>
                </a:gridCol>
                <a:gridCol w="831593">
                  <a:extLst>
                    <a:ext uri="{9D8B030D-6E8A-4147-A177-3AD203B41FA5}">
                      <a16:colId xmlns:a16="http://schemas.microsoft.com/office/drawing/2014/main" val="727314541"/>
                    </a:ext>
                  </a:extLst>
                </a:gridCol>
                <a:gridCol w="831593">
                  <a:extLst>
                    <a:ext uri="{9D8B030D-6E8A-4147-A177-3AD203B41FA5}">
                      <a16:colId xmlns:a16="http://schemas.microsoft.com/office/drawing/2014/main" val="1660599687"/>
                    </a:ext>
                  </a:extLst>
                </a:gridCol>
                <a:gridCol w="831593">
                  <a:extLst>
                    <a:ext uri="{9D8B030D-6E8A-4147-A177-3AD203B41FA5}">
                      <a16:colId xmlns:a16="http://schemas.microsoft.com/office/drawing/2014/main" val="870039006"/>
                    </a:ext>
                  </a:extLst>
                </a:gridCol>
                <a:gridCol w="831593">
                  <a:extLst>
                    <a:ext uri="{9D8B030D-6E8A-4147-A177-3AD203B41FA5}">
                      <a16:colId xmlns:a16="http://schemas.microsoft.com/office/drawing/2014/main" val="605219635"/>
                    </a:ext>
                  </a:extLst>
                </a:gridCol>
                <a:gridCol w="831593">
                  <a:extLst>
                    <a:ext uri="{9D8B030D-6E8A-4147-A177-3AD203B41FA5}">
                      <a16:colId xmlns:a16="http://schemas.microsoft.com/office/drawing/2014/main" val="385410224"/>
                    </a:ext>
                  </a:extLst>
                </a:gridCol>
                <a:gridCol w="831593">
                  <a:extLst>
                    <a:ext uri="{9D8B030D-6E8A-4147-A177-3AD203B41FA5}">
                      <a16:colId xmlns:a16="http://schemas.microsoft.com/office/drawing/2014/main" val="837411904"/>
                    </a:ext>
                  </a:extLst>
                </a:gridCol>
              </a:tblGrid>
              <a:tr h="885071">
                <a:tc>
                  <a:txBody>
                    <a:bodyPr/>
                    <a:lstStyle/>
                    <a:p>
                      <a:pPr algn="ctr"/>
                      <a:r>
                        <a:rPr lang="nl-NL" sz="2800" dirty="0">
                          <a:solidFill>
                            <a:schemeClr val="tx1">
                              <a:lumMod val="50000"/>
                              <a:lumOff val="50000"/>
                            </a:schemeClr>
                          </a:solidFill>
                        </a:rPr>
                        <a:t>128</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64</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32</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16</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8</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4</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2</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1</a:t>
                      </a:r>
                    </a:p>
                  </a:txBody>
                  <a:tcPr anchor="ctr">
                    <a:solidFill>
                      <a:schemeClr val="accent5">
                        <a:lumMod val="60000"/>
                        <a:lumOff val="40000"/>
                      </a:schemeClr>
                    </a:solidFill>
                  </a:tcPr>
                </a:tc>
                <a:extLst>
                  <a:ext uri="{0D108BD9-81ED-4DB2-BD59-A6C34878D82A}">
                    <a16:rowId xmlns:a16="http://schemas.microsoft.com/office/drawing/2014/main" val="910439890"/>
                  </a:ext>
                </a:extLst>
              </a:tr>
              <a:tr h="885071">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extLst>
                  <a:ext uri="{0D108BD9-81ED-4DB2-BD59-A6C34878D82A}">
                    <a16:rowId xmlns:a16="http://schemas.microsoft.com/office/drawing/2014/main" val="2772691122"/>
                  </a:ext>
                </a:extLst>
              </a:tr>
              <a:tr h="885071">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extLst>
                  <a:ext uri="{0D108BD9-81ED-4DB2-BD59-A6C34878D82A}">
                    <a16:rowId xmlns:a16="http://schemas.microsoft.com/office/drawing/2014/main" val="1043041228"/>
                  </a:ext>
                </a:extLst>
              </a:tr>
              <a:tr h="885071">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extLst>
                  <a:ext uri="{0D108BD9-81ED-4DB2-BD59-A6C34878D82A}">
                    <a16:rowId xmlns:a16="http://schemas.microsoft.com/office/drawing/2014/main" val="533229964"/>
                  </a:ext>
                </a:extLst>
              </a:tr>
              <a:tr h="885071">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extLst>
                  <a:ext uri="{0D108BD9-81ED-4DB2-BD59-A6C34878D82A}">
                    <a16:rowId xmlns:a16="http://schemas.microsoft.com/office/drawing/2014/main" val="403575607"/>
                  </a:ext>
                </a:extLst>
              </a:tr>
            </a:tbl>
          </a:graphicData>
        </a:graphic>
      </p:graphicFrame>
    </p:spTree>
    <p:extLst>
      <p:ext uri="{BB962C8B-B14F-4D97-AF65-F5344CB8AC3E}">
        <p14:creationId xmlns:p14="http://schemas.microsoft.com/office/powerpoint/2010/main" val="1545307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Binair is net zo normaal als decimaal</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p:txBody>
          <a:bodyPr>
            <a:normAutofit/>
          </a:bodyPr>
          <a:lstStyle/>
          <a:p>
            <a:pPr marL="0" indent="0">
              <a:buNone/>
            </a:pPr>
            <a:r>
              <a:rPr lang="nl-NL" sz="2800" dirty="0"/>
              <a:t>Je kunt gewoon optellen:</a:t>
            </a:r>
          </a:p>
          <a:p>
            <a:pPr marL="0" indent="0">
              <a:buNone/>
            </a:pPr>
            <a:endParaRPr lang="nl-NL" dirty="0"/>
          </a:p>
          <a:p>
            <a:pPr marL="0" indent="0">
              <a:buNone/>
            </a:pPr>
            <a:endParaRPr lang="nl-NL" dirty="0"/>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63</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BITS</a:t>
            </a:r>
          </a:p>
        </p:txBody>
      </p:sp>
      <p:graphicFrame>
        <p:nvGraphicFramePr>
          <p:cNvPr id="8" name="Tabel 8">
            <a:extLst>
              <a:ext uri="{FF2B5EF4-FFF2-40B4-BE49-F238E27FC236}">
                <a16:creationId xmlns:a16="http://schemas.microsoft.com/office/drawing/2014/main" id="{4DC35DF0-97D6-B53F-8B11-3A92C6DFDCE9}"/>
              </a:ext>
            </a:extLst>
          </p:cNvPr>
          <p:cNvGraphicFramePr>
            <a:graphicFrameLocks noGrp="1"/>
          </p:cNvGraphicFramePr>
          <p:nvPr>
            <p:extLst>
              <p:ext uri="{D42A27DB-BD31-4B8C-83A1-F6EECF244321}">
                <p14:modId xmlns:p14="http://schemas.microsoft.com/office/powerpoint/2010/main" val="574149908"/>
              </p:ext>
            </p:extLst>
          </p:nvPr>
        </p:nvGraphicFramePr>
        <p:xfrm>
          <a:off x="2769628" y="1759349"/>
          <a:ext cx="6652744" cy="4425355"/>
        </p:xfrm>
        <a:graphic>
          <a:graphicData uri="http://schemas.openxmlformats.org/drawingml/2006/table">
            <a:tbl>
              <a:tblPr firstRow="1" bandRow="1">
                <a:tableStyleId>{5C22544A-7EE6-4342-B048-85BDC9FD1C3A}</a:tableStyleId>
              </a:tblPr>
              <a:tblGrid>
                <a:gridCol w="831593">
                  <a:extLst>
                    <a:ext uri="{9D8B030D-6E8A-4147-A177-3AD203B41FA5}">
                      <a16:colId xmlns:a16="http://schemas.microsoft.com/office/drawing/2014/main" val="2240802713"/>
                    </a:ext>
                  </a:extLst>
                </a:gridCol>
                <a:gridCol w="831593">
                  <a:extLst>
                    <a:ext uri="{9D8B030D-6E8A-4147-A177-3AD203B41FA5}">
                      <a16:colId xmlns:a16="http://schemas.microsoft.com/office/drawing/2014/main" val="3619554424"/>
                    </a:ext>
                  </a:extLst>
                </a:gridCol>
                <a:gridCol w="831593">
                  <a:extLst>
                    <a:ext uri="{9D8B030D-6E8A-4147-A177-3AD203B41FA5}">
                      <a16:colId xmlns:a16="http://schemas.microsoft.com/office/drawing/2014/main" val="727314541"/>
                    </a:ext>
                  </a:extLst>
                </a:gridCol>
                <a:gridCol w="831593">
                  <a:extLst>
                    <a:ext uri="{9D8B030D-6E8A-4147-A177-3AD203B41FA5}">
                      <a16:colId xmlns:a16="http://schemas.microsoft.com/office/drawing/2014/main" val="1660599687"/>
                    </a:ext>
                  </a:extLst>
                </a:gridCol>
                <a:gridCol w="831593">
                  <a:extLst>
                    <a:ext uri="{9D8B030D-6E8A-4147-A177-3AD203B41FA5}">
                      <a16:colId xmlns:a16="http://schemas.microsoft.com/office/drawing/2014/main" val="870039006"/>
                    </a:ext>
                  </a:extLst>
                </a:gridCol>
                <a:gridCol w="831593">
                  <a:extLst>
                    <a:ext uri="{9D8B030D-6E8A-4147-A177-3AD203B41FA5}">
                      <a16:colId xmlns:a16="http://schemas.microsoft.com/office/drawing/2014/main" val="605219635"/>
                    </a:ext>
                  </a:extLst>
                </a:gridCol>
                <a:gridCol w="831593">
                  <a:extLst>
                    <a:ext uri="{9D8B030D-6E8A-4147-A177-3AD203B41FA5}">
                      <a16:colId xmlns:a16="http://schemas.microsoft.com/office/drawing/2014/main" val="385410224"/>
                    </a:ext>
                  </a:extLst>
                </a:gridCol>
                <a:gridCol w="831593">
                  <a:extLst>
                    <a:ext uri="{9D8B030D-6E8A-4147-A177-3AD203B41FA5}">
                      <a16:colId xmlns:a16="http://schemas.microsoft.com/office/drawing/2014/main" val="837411904"/>
                    </a:ext>
                  </a:extLst>
                </a:gridCol>
              </a:tblGrid>
              <a:tr h="885071">
                <a:tc>
                  <a:txBody>
                    <a:bodyPr/>
                    <a:lstStyle/>
                    <a:p>
                      <a:pPr algn="ctr"/>
                      <a:r>
                        <a:rPr lang="nl-NL" sz="2800" dirty="0">
                          <a:solidFill>
                            <a:schemeClr val="tx1">
                              <a:lumMod val="50000"/>
                              <a:lumOff val="50000"/>
                            </a:schemeClr>
                          </a:solidFill>
                        </a:rPr>
                        <a:t>128</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64</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32</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16</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8</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4</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2</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1</a:t>
                      </a:r>
                    </a:p>
                  </a:txBody>
                  <a:tcPr anchor="ctr">
                    <a:solidFill>
                      <a:schemeClr val="accent5">
                        <a:lumMod val="60000"/>
                        <a:lumOff val="40000"/>
                      </a:schemeClr>
                    </a:solidFill>
                  </a:tcPr>
                </a:tc>
                <a:extLst>
                  <a:ext uri="{0D108BD9-81ED-4DB2-BD59-A6C34878D82A}">
                    <a16:rowId xmlns:a16="http://schemas.microsoft.com/office/drawing/2014/main" val="910439890"/>
                  </a:ext>
                </a:extLst>
              </a:tr>
              <a:tr h="885071">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extLst>
                  <a:ext uri="{0D108BD9-81ED-4DB2-BD59-A6C34878D82A}">
                    <a16:rowId xmlns:a16="http://schemas.microsoft.com/office/drawing/2014/main" val="2772691122"/>
                  </a:ext>
                </a:extLst>
              </a:tr>
              <a:tr h="885071">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extLst>
                  <a:ext uri="{0D108BD9-81ED-4DB2-BD59-A6C34878D82A}">
                    <a16:rowId xmlns:a16="http://schemas.microsoft.com/office/drawing/2014/main" val="1043041228"/>
                  </a:ext>
                </a:extLst>
              </a:tr>
              <a:tr h="885071">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extLst>
                  <a:ext uri="{0D108BD9-81ED-4DB2-BD59-A6C34878D82A}">
                    <a16:rowId xmlns:a16="http://schemas.microsoft.com/office/drawing/2014/main" val="533229964"/>
                  </a:ext>
                </a:extLst>
              </a:tr>
              <a:tr h="885071">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extLst>
                  <a:ext uri="{0D108BD9-81ED-4DB2-BD59-A6C34878D82A}">
                    <a16:rowId xmlns:a16="http://schemas.microsoft.com/office/drawing/2014/main" val="403575607"/>
                  </a:ext>
                </a:extLst>
              </a:tr>
            </a:tbl>
          </a:graphicData>
        </a:graphic>
      </p:graphicFrame>
    </p:spTree>
    <p:extLst>
      <p:ext uri="{BB962C8B-B14F-4D97-AF65-F5344CB8AC3E}">
        <p14:creationId xmlns:p14="http://schemas.microsoft.com/office/powerpoint/2010/main" val="8112729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Binair is net zo normaal als decimaal</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p:txBody>
          <a:bodyPr>
            <a:normAutofit/>
          </a:bodyPr>
          <a:lstStyle/>
          <a:p>
            <a:pPr marL="0" indent="0">
              <a:buNone/>
            </a:pPr>
            <a:r>
              <a:rPr lang="nl-NL" sz="2800" dirty="0"/>
              <a:t>Je kunt gewoon optellen:</a:t>
            </a:r>
          </a:p>
          <a:p>
            <a:pPr marL="0" indent="0">
              <a:buNone/>
            </a:pPr>
            <a:endParaRPr lang="nl-NL" dirty="0"/>
          </a:p>
          <a:p>
            <a:pPr marL="0" indent="0">
              <a:buNone/>
            </a:pPr>
            <a:endParaRPr lang="nl-NL" dirty="0"/>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64</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BITS</a:t>
            </a:r>
          </a:p>
        </p:txBody>
      </p:sp>
      <p:graphicFrame>
        <p:nvGraphicFramePr>
          <p:cNvPr id="8" name="Tabel 8">
            <a:extLst>
              <a:ext uri="{FF2B5EF4-FFF2-40B4-BE49-F238E27FC236}">
                <a16:creationId xmlns:a16="http://schemas.microsoft.com/office/drawing/2014/main" id="{4DC35DF0-97D6-B53F-8B11-3A92C6DFDCE9}"/>
              </a:ext>
            </a:extLst>
          </p:cNvPr>
          <p:cNvGraphicFramePr>
            <a:graphicFrameLocks noGrp="1"/>
          </p:cNvGraphicFramePr>
          <p:nvPr>
            <p:extLst>
              <p:ext uri="{D42A27DB-BD31-4B8C-83A1-F6EECF244321}">
                <p14:modId xmlns:p14="http://schemas.microsoft.com/office/powerpoint/2010/main" val="2207714819"/>
              </p:ext>
            </p:extLst>
          </p:nvPr>
        </p:nvGraphicFramePr>
        <p:xfrm>
          <a:off x="2769628" y="1759349"/>
          <a:ext cx="6652744" cy="4425355"/>
        </p:xfrm>
        <a:graphic>
          <a:graphicData uri="http://schemas.openxmlformats.org/drawingml/2006/table">
            <a:tbl>
              <a:tblPr firstRow="1" bandRow="1">
                <a:tableStyleId>{5C22544A-7EE6-4342-B048-85BDC9FD1C3A}</a:tableStyleId>
              </a:tblPr>
              <a:tblGrid>
                <a:gridCol w="831593">
                  <a:extLst>
                    <a:ext uri="{9D8B030D-6E8A-4147-A177-3AD203B41FA5}">
                      <a16:colId xmlns:a16="http://schemas.microsoft.com/office/drawing/2014/main" val="2240802713"/>
                    </a:ext>
                  </a:extLst>
                </a:gridCol>
                <a:gridCol w="831593">
                  <a:extLst>
                    <a:ext uri="{9D8B030D-6E8A-4147-A177-3AD203B41FA5}">
                      <a16:colId xmlns:a16="http://schemas.microsoft.com/office/drawing/2014/main" val="3619554424"/>
                    </a:ext>
                  </a:extLst>
                </a:gridCol>
                <a:gridCol w="831593">
                  <a:extLst>
                    <a:ext uri="{9D8B030D-6E8A-4147-A177-3AD203B41FA5}">
                      <a16:colId xmlns:a16="http://schemas.microsoft.com/office/drawing/2014/main" val="727314541"/>
                    </a:ext>
                  </a:extLst>
                </a:gridCol>
                <a:gridCol w="831593">
                  <a:extLst>
                    <a:ext uri="{9D8B030D-6E8A-4147-A177-3AD203B41FA5}">
                      <a16:colId xmlns:a16="http://schemas.microsoft.com/office/drawing/2014/main" val="1660599687"/>
                    </a:ext>
                  </a:extLst>
                </a:gridCol>
                <a:gridCol w="831593">
                  <a:extLst>
                    <a:ext uri="{9D8B030D-6E8A-4147-A177-3AD203B41FA5}">
                      <a16:colId xmlns:a16="http://schemas.microsoft.com/office/drawing/2014/main" val="870039006"/>
                    </a:ext>
                  </a:extLst>
                </a:gridCol>
                <a:gridCol w="831593">
                  <a:extLst>
                    <a:ext uri="{9D8B030D-6E8A-4147-A177-3AD203B41FA5}">
                      <a16:colId xmlns:a16="http://schemas.microsoft.com/office/drawing/2014/main" val="605219635"/>
                    </a:ext>
                  </a:extLst>
                </a:gridCol>
                <a:gridCol w="831593">
                  <a:extLst>
                    <a:ext uri="{9D8B030D-6E8A-4147-A177-3AD203B41FA5}">
                      <a16:colId xmlns:a16="http://schemas.microsoft.com/office/drawing/2014/main" val="385410224"/>
                    </a:ext>
                  </a:extLst>
                </a:gridCol>
                <a:gridCol w="831593">
                  <a:extLst>
                    <a:ext uri="{9D8B030D-6E8A-4147-A177-3AD203B41FA5}">
                      <a16:colId xmlns:a16="http://schemas.microsoft.com/office/drawing/2014/main" val="837411904"/>
                    </a:ext>
                  </a:extLst>
                </a:gridCol>
              </a:tblGrid>
              <a:tr h="885071">
                <a:tc>
                  <a:txBody>
                    <a:bodyPr/>
                    <a:lstStyle/>
                    <a:p>
                      <a:pPr algn="ctr"/>
                      <a:r>
                        <a:rPr lang="nl-NL" sz="2800" dirty="0">
                          <a:solidFill>
                            <a:schemeClr val="tx1">
                              <a:lumMod val="50000"/>
                              <a:lumOff val="50000"/>
                            </a:schemeClr>
                          </a:solidFill>
                        </a:rPr>
                        <a:t>128</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64</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32</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16</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8</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4</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2</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1</a:t>
                      </a:r>
                    </a:p>
                  </a:txBody>
                  <a:tcPr anchor="ctr">
                    <a:solidFill>
                      <a:schemeClr val="accent5">
                        <a:lumMod val="60000"/>
                        <a:lumOff val="40000"/>
                      </a:schemeClr>
                    </a:solidFill>
                  </a:tcPr>
                </a:tc>
                <a:extLst>
                  <a:ext uri="{0D108BD9-81ED-4DB2-BD59-A6C34878D82A}">
                    <a16:rowId xmlns:a16="http://schemas.microsoft.com/office/drawing/2014/main" val="910439890"/>
                  </a:ext>
                </a:extLst>
              </a:tr>
              <a:tr h="885071">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extLst>
                  <a:ext uri="{0D108BD9-81ED-4DB2-BD59-A6C34878D82A}">
                    <a16:rowId xmlns:a16="http://schemas.microsoft.com/office/drawing/2014/main" val="2772691122"/>
                  </a:ext>
                </a:extLst>
              </a:tr>
              <a:tr h="885071">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extLst>
                  <a:ext uri="{0D108BD9-81ED-4DB2-BD59-A6C34878D82A}">
                    <a16:rowId xmlns:a16="http://schemas.microsoft.com/office/drawing/2014/main" val="1043041228"/>
                  </a:ext>
                </a:extLst>
              </a:tr>
              <a:tr h="885071">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extLst>
                  <a:ext uri="{0D108BD9-81ED-4DB2-BD59-A6C34878D82A}">
                    <a16:rowId xmlns:a16="http://schemas.microsoft.com/office/drawing/2014/main" val="533229964"/>
                  </a:ext>
                </a:extLst>
              </a:tr>
              <a:tr h="885071">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extLst>
                  <a:ext uri="{0D108BD9-81ED-4DB2-BD59-A6C34878D82A}">
                    <a16:rowId xmlns:a16="http://schemas.microsoft.com/office/drawing/2014/main" val="403575607"/>
                  </a:ext>
                </a:extLst>
              </a:tr>
            </a:tbl>
          </a:graphicData>
        </a:graphic>
      </p:graphicFrame>
    </p:spTree>
    <p:extLst>
      <p:ext uri="{BB962C8B-B14F-4D97-AF65-F5344CB8AC3E}">
        <p14:creationId xmlns:p14="http://schemas.microsoft.com/office/powerpoint/2010/main" val="31641580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Binair is net zo normaal als decimaal</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p:txBody>
          <a:bodyPr>
            <a:normAutofit/>
          </a:bodyPr>
          <a:lstStyle/>
          <a:p>
            <a:pPr marL="0" indent="0">
              <a:buNone/>
            </a:pPr>
            <a:r>
              <a:rPr lang="nl-NL" sz="2800" dirty="0"/>
              <a:t>Je kunt gewoon optellen:</a:t>
            </a:r>
          </a:p>
          <a:p>
            <a:pPr marL="0" indent="0">
              <a:buNone/>
            </a:pPr>
            <a:endParaRPr lang="nl-NL" dirty="0"/>
          </a:p>
          <a:p>
            <a:pPr marL="0" indent="0">
              <a:buNone/>
            </a:pPr>
            <a:endParaRPr lang="nl-NL" dirty="0"/>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65</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BITS</a:t>
            </a:r>
          </a:p>
        </p:txBody>
      </p:sp>
      <p:graphicFrame>
        <p:nvGraphicFramePr>
          <p:cNvPr id="8" name="Tabel 8">
            <a:extLst>
              <a:ext uri="{FF2B5EF4-FFF2-40B4-BE49-F238E27FC236}">
                <a16:creationId xmlns:a16="http://schemas.microsoft.com/office/drawing/2014/main" id="{4DC35DF0-97D6-B53F-8B11-3A92C6DFDCE9}"/>
              </a:ext>
            </a:extLst>
          </p:cNvPr>
          <p:cNvGraphicFramePr>
            <a:graphicFrameLocks noGrp="1"/>
          </p:cNvGraphicFramePr>
          <p:nvPr>
            <p:extLst>
              <p:ext uri="{D42A27DB-BD31-4B8C-83A1-F6EECF244321}">
                <p14:modId xmlns:p14="http://schemas.microsoft.com/office/powerpoint/2010/main" val="337119594"/>
              </p:ext>
            </p:extLst>
          </p:nvPr>
        </p:nvGraphicFramePr>
        <p:xfrm>
          <a:off x="2769628" y="1759349"/>
          <a:ext cx="6652744" cy="4425355"/>
        </p:xfrm>
        <a:graphic>
          <a:graphicData uri="http://schemas.openxmlformats.org/drawingml/2006/table">
            <a:tbl>
              <a:tblPr firstRow="1" bandRow="1">
                <a:tableStyleId>{5C22544A-7EE6-4342-B048-85BDC9FD1C3A}</a:tableStyleId>
              </a:tblPr>
              <a:tblGrid>
                <a:gridCol w="831593">
                  <a:extLst>
                    <a:ext uri="{9D8B030D-6E8A-4147-A177-3AD203B41FA5}">
                      <a16:colId xmlns:a16="http://schemas.microsoft.com/office/drawing/2014/main" val="2240802713"/>
                    </a:ext>
                  </a:extLst>
                </a:gridCol>
                <a:gridCol w="831593">
                  <a:extLst>
                    <a:ext uri="{9D8B030D-6E8A-4147-A177-3AD203B41FA5}">
                      <a16:colId xmlns:a16="http://schemas.microsoft.com/office/drawing/2014/main" val="3619554424"/>
                    </a:ext>
                  </a:extLst>
                </a:gridCol>
                <a:gridCol w="831593">
                  <a:extLst>
                    <a:ext uri="{9D8B030D-6E8A-4147-A177-3AD203B41FA5}">
                      <a16:colId xmlns:a16="http://schemas.microsoft.com/office/drawing/2014/main" val="727314541"/>
                    </a:ext>
                  </a:extLst>
                </a:gridCol>
                <a:gridCol w="831593">
                  <a:extLst>
                    <a:ext uri="{9D8B030D-6E8A-4147-A177-3AD203B41FA5}">
                      <a16:colId xmlns:a16="http://schemas.microsoft.com/office/drawing/2014/main" val="1660599687"/>
                    </a:ext>
                  </a:extLst>
                </a:gridCol>
                <a:gridCol w="831593">
                  <a:extLst>
                    <a:ext uri="{9D8B030D-6E8A-4147-A177-3AD203B41FA5}">
                      <a16:colId xmlns:a16="http://schemas.microsoft.com/office/drawing/2014/main" val="870039006"/>
                    </a:ext>
                  </a:extLst>
                </a:gridCol>
                <a:gridCol w="831593">
                  <a:extLst>
                    <a:ext uri="{9D8B030D-6E8A-4147-A177-3AD203B41FA5}">
                      <a16:colId xmlns:a16="http://schemas.microsoft.com/office/drawing/2014/main" val="605219635"/>
                    </a:ext>
                  </a:extLst>
                </a:gridCol>
                <a:gridCol w="831593">
                  <a:extLst>
                    <a:ext uri="{9D8B030D-6E8A-4147-A177-3AD203B41FA5}">
                      <a16:colId xmlns:a16="http://schemas.microsoft.com/office/drawing/2014/main" val="385410224"/>
                    </a:ext>
                  </a:extLst>
                </a:gridCol>
                <a:gridCol w="831593">
                  <a:extLst>
                    <a:ext uri="{9D8B030D-6E8A-4147-A177-3AD203B41FA5}">
                      <a16:colId xmlns:a16="http://schemas.microsoft.com/office/drawing/2014/main" val="837411904"/>
                    </a:ext>
                  </a:extLst>
                </a:gridCol>
              </a:tblGrid>
              <a:tr h="885071">
                <a:tc>
                  <a:txBody>
                    <a:bodyPr/>
                    <a:lstStyle/>
                    <a:p>
                      <a:pPr algn="ctr"/>
                      <a:r>
                        <a:rPr lang="nl-NL" sz="2800" dirty="0">
                          <a:solidFill>
                            <a:schemeClr val="tx1">
                              <a:lumMod val="50000"/>
                              <a:lumOff val="50000"/>
                            </a:schemeClr>
                          </a:solidFill>
                        </a:rPr>
                        <a:t>128</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64</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32</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16</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8</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4</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2</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1</a:t>
                      </a:r>
                    </a:p>
                  </a:txBody>
                  <a:tcPr anchor="ctr">
                    <a:solidFill>
                      <a:schemeClr val="accent5">
                        <a:lumMod val="60000"/>
                        <a:lumOff val="40000"/>
                      </a:schemeClr>
                    </a:solidFill>
                  </a:tcPr>
                </a:tc>
                <a:extLst>
                  <a:ext uri="{0D108BD9-81ED-4DB2-BD59-A6C34878D82A}">
                    <a16:rowId xmlns:a16="http://schemas.microsoft.com/office/drawing/2014/main" val="910439890"/>
                  </a:ext>
                </a:extLst>
              </a:tr>
              <a:tr h="885071">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extLst>
                  <a:ext uri="{0D108BD9-81ED-4DB2-BD59-A6C34878D82A}">
                    <a16:rowId xmlns:a16="http://schemas.microsoft.com/office/drawing/2014/main" val="2772691122"/>
                  </a:ext>
                </a:extLst>
              </a:tr>
              <a:tr h="885071">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extLst>
                  <a:ext uri="{0D108BD9-81ED-4DB2-BD59-A6C34878D82A}">
                    <a16:rowId xmlns:a16="http://schemas.microsoft.com/office/drawing/2014/main" val="1043041228"/>
                  </a:ext>
                </a:extLst>
              </a:tr>
              <a:tr h="885071">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extLst>
                  <a:ext uri="{0D108BD9-81ED-4DB2-BD59-A6C34878D82A}">
                    <a16:rowId xmlns:a16="http://schemas.microsoft.com/office/drawing/2014/main" val="533229964"/>
                  </a:ext>
                </a:extLst>
              </a:tr>
              <a:tr h="885071">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extLst>
                  <a:ext uri="{0D108BD9-81ED-4DB2-BD59-A6C34878D82A}">
                    <a16:rowId xmlns:a16="http://schemas.microsoft.com/office/drawing/2014/main" val="403575607"/>
                  </a:ext>
                </a:extLst>
              </a:tr>
            </a:tbl>
          </a:graphicData>
        </a:graphic>
      </p:graphicFrame>
    </p:spTree>
    <p:extLst>
      <p:ext uri="{BB962C8B-B14F-4D97-AF65-F5344CB8AC3E}">
        <p14:creationId xmlns:p14="http://schemas.microsoft.com/office/powerpoint/2010/main" val="18474035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Binair is net zo normaal als decimaal</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p:txBody>
          <a:bodyPr>
            <a:normAutofit/>
          </a:bodyPr>
          <a:lstStyle/>
          <a:p>
            <a:pPr marL="0" indent="0">
              <a:buNone/>
            </a:pPr>
            <a:r>
              <a:rPr lang="nl-NL" sz="2800" dirty="0"/>
              <a:t>Je kunt gewoon optellen:</a:t>
            </a:r>
          </a:p>
          <a:p>
            <a:pPr marL="0" indent="0">
              <a:buNone/>
            </a:pPr>
            <a:endParaRPr lang="nl-NL" dirty="0"/>
          </a:p>
          <a:p>
            <a:pPr marL="0" indent="0">
              <a:buNone/>
            </a:pPr>
            <a:endParaRPr lang="nl-NL" dirty="0"/>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66</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BITS</a:t>
            </a:r>
          </a:p>
        </p:txBody>
      </p:sp>
      <p:graphicFrame>
        <p:nvGraphicFramePr>
          <p:cNvPr id="8" name="Tabel 8">
            <a:extLst>
              <a:ext uri="{FF2B5EF4-FFF2-40B4-BE49-F238E27FC236}">
                <a16:creationId xmlns:a16="http://schemas.microsoft.com/office/drawing/2014/main" id="{4DC35DF0-97D6-B53F-8B11-3A92C6DFDCE9}"/>
              </a:ext>
            </a:extLst>
          </p:cNvPr>
          <p:cNvGraphicFramePr>
            <a:graphicFrameLocks noGrp="1"/>
          </p:cNvGraphicFramePr>
          <p:nvPr/>
        </p:nvGraphicFramePr>
        <p:xfrm>
          <a:off x="2769628" y="1759349"/>
          <a:ext cx="6652744" cy="4425355"/>
        </p:xfrm>
        <a:graphic>
          <a:graphicData uri="http://schemas.openxmlformats.org/drawingml/2006/table">
            <a:tbl>
              <a:tblPr firstRow="1" bandRow="1">
                <a:tableStyleId>{5C22544A-7EE6-4342-B048-85BDC9FD1C3A}</a:tableStyleId>
              </a:tblPr>
              <a:tblGrid>
                <a:gridCol w="831593">
                  <a:extLst>
                    <a:ext uri="{9D8B030D-6E8A-4147-A177-3AD203B41FA5}">
                      <a16:colId xmlns:a16="http://schemas.microsoft.com/office/drawing/2014/main" val="2240802713"/>
                    </a:ext>
                  </a:extLst>
                </a:gridCol>
                <a:gridCol w="831593">
                  <a:extLst>
                    <a:ext uri="{9D8B030D-6E8A-4147-A177-3AD203B41FA5}">
                      <a16:colId xmlns:a16="http://schemas.microsoft.com/office/drawing/2014/main" val="3619554424"/>
                    </a:ext>
                  </a:extLst>
                </a:gridCol>
                <a:gridCol w="831593">
                  <a:extLst>
                    <a:ext uri="{9D8B030D-6E8A-4147-A177-3AD203B41FA5}">
                      <a16:colId xmlns:a16="http://schemas.microsoft.com/office/drawing/2014/main" val="727314541"/>
                    </a:ext>
                  </a:extLst>
                </a:gridCol>
                <a:gridCol w="831593">
                  <a:extLst>
                    <a:ext uri="{9D8B030D-6E8A-4147-A177-3AD203B41FA5}">
                      <a16:colId xmlns:a16="http://schemas.microsoft.com/office/drawing/2014/main" val="1660599687"/>
                    </a:ext>
                  </a:extLst>
                </a:gridCol>
                <a:gridCol w="831593">
                  <a:extLst>
                    <a:ext uri="{9D8B030D-6E8A-4147-A177-3AD203B41FA5}">
                      <a16:colId xmlns:a16="http://schemas.microsoft.com/office/drawing/2014/main" val="870039006"/>
                    </a:ext>
                  </a:extLst>
                </a:gridCol>
                <a:gridCol w="831593">
                  <a:extLst>
                    <a:ext uri="{9D8B030D-6E8A-4147-A177-3AD203B41FA5}">
                      <a16:colId xmlns:a16="http://schemas.microsoft.com/office/drawing/2014/main" val="605219635"/>
                    </a:ext>
                  </a:extLst>
                </a:gridCol>
                <a:gridCol w="831593">
                  <a:extLst>
                    <a:ext uri="{9D8B030D-6E8A-4147-A177-3AD203B41FA5}">
                      <a16:colId xmlns:a16="http://schemas.microsoft.com/office/drawing/2014/main" val="385410224"/>
                    </a:ext>
                  </a:extLst>
                </a:gridCol>
                <a:gridCol w="831593">
                  <a:extLst>
                    <a:ext uri="{9D8B030D-6E8A-4147-A177-3AD203B41FA5}">
                      <a16:colId xmlns:a16="http://schemas.microsoft.com/office/drawing/2014/main" val="837411904"/>
                    </a:ext>
                  </a:extLst>
                </a:gridCol>
              </a:tblGrid>
              <a:tr h="885071">
                <a:tc>
                  <a:txBody>
                    <a:bodyPr/>
                    <a:lstStyle/>
                    <a:p>
                      <a:pPr algn="ctr"/>
                      <a:r>
                        <a:rPr lang="nl-NL" sz="2800" dirty="0">
                          <a:solidFill>
                            <a:schemeClr val="tx1">
                              <a:lumMod val="50000"/>
                              <a:lumOff val="50000"/>
                            </a:schemeClr>
                          </a:solidFill>
                        </a:rPr>
                        <a:t>128</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64</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32</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16</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8</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4</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2</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1</a:t>
                      </a:r>
                    </a:p>
                  </a:txBody>
                  <a:tcPr anchor="ctr">
                    <a:solidFill>
                      <a:schemeClr val="accent5">
                        <a:lumMod val="60000"/>
                        <a:lumOff val="40000"/>
                      </a:schemeClr>
                    </a:solidFill>
                  </a:tcPr>
                </a:tc>
                <a:extLst>
                  <a:ext uri="{0D108BD9-81ED-4DB2-BD59-A6C34878D82A}">
                    <a16:rowId xmlns:a16="http://schemas.microsoft.com/office/drawing/2014/main" val="910439890"/>
                  </a:ext>
                </a:extLst>
              </a:tr>
              <a:tr h="885071">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extLst>
                  <a:ext uri="{0D108BD9-81ED-4DB2-BD59-A6C34878D82A}">
                    <a16:rowId xmlns:a16="http://schemas.microsoft.com/office/drawing/2014/main" val="2772691122"/>
                  </a:ext>
                </a:extLst>
              </a:tr>
              <a:tr h="885071">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extLst>
                  <a:ext uri="{0D108BD9-81ED-4DB2-BD59-A6C34878D82A}">
                    <a16:rowId xmlns:a16="http://schemas.microsoft.com/office/drawing/2014/main" val="1043041228"/>
                  </a:ext>
                </a:extLst>
              </a:tr>
              <a:tr h="885071">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extLst>
                  <a:ext uri="{0D108BD9-81ED-4DB2-BD59-A6C34878D82A}">
                    <a16:rowId xmlns:a16="http://schemas.microsoft.com/office/drawing/2014/main" val="533229964"/>
                  </a:ext>
                </a:extLst>
              </a:tr>
              <a:tr h="885071">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extLst>
                  <a:ext uri="{0D108BD9-81ED-4DB2-BD59-A6C34878D82A}">
                    <a16:rowId xmlns:a16="http://schemas.microsoft.com/office/drawing/2014/main" val="403575607"/>
                  </a:ext>
                </a:extLst>
              </a:tr>
            </a:tbl>
          </a:graphicData>
        </a:graphic>
      </p:graphicFrame>
      <p:sp>
        <p:nvSpPr>
          <p:cNvPr id="9" name="Tekstvak 8">
            <a:extLst>
              <a:ext uri="{FF2B5EF4-FFF2-40B4-BE49-F238E27FC236}">
                <a16:creationId xmlns:a16="http://schemas.microsoft.com/office/drawing/2014/main" id="{780B4775-4339-A00A-9975-0E53B93260B9}"/>
              </a:ext>
            </a:extLst>
          </p:cNvPr>
          <p:cNvSpPr txBox="1"/>
          <p:nvPr/>
        </p:nvSpPr>
        <p:spPr>
          <a:xfrm>
            <a:off x="9897762" y="3731741"/>
            <a:ext cx="1804087" cy="523220"/>
          </a:xfrm>
          <a:prstGeom prst="rect">
            <a:avLst/>
          </a:prstGeom>
          <a:noFill/>
        </p:spPr>
        <p:txBody>
          <a:bodyPr wrap="square" rtlCol="0">
            <a:spAutoFit/>
          </a:bodyPr>
          <a:lstStyle/>
          <a:p>
            <a:r>
              <a:rPr lang="nl-NL" sz="2800" dirty="0"/>
              <a:t>92</a:t>
            </a:r>
          </a:p>
        </p:txBody>
      </p:sp>
    </p:spTree>
    <p:extLst>
      <p:ext uri="{BB962C8B-B14F-4D97-AF65-F5344CB8AC3E}">
        <p14:creationId xmlns:p14="http://schemas.microsoft.com/office/powerpoint/2010/main" val="35449693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Binair is net zo normaal als decimaal</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p:txBody>
          <a:bodyPr>
            <a:normAutofit/>
          </a:bodyPr>
          <a:lstStyle/>
          <a:p>
            <a:pPr marL="0" indent="0">
              <a:buNone/>
            </a:pPr>
            <a:r>
              <a:rPr lang="nl-NL" sz="2800" dirty="0"/>
              <a:t>Je kunt gewoon optellen:</a:t>
            </a:r>
          </a:p>
          <a:p>
            <a:pPr marL="0" indent="0">
              <a:buNone/>
            </a:pPr>
            <a:endParaRPr lang="nl-NL" dirty="0"/>
          </a:p>
          <a:p>
            <a:pPr marL="0" indent="0">
              <a:buNone/>
            </a:pPr>
            <a:endParaRPr lang="nl-NL" dirty="0"/>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67</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BITS</a:t>
            </a:r>
          </a:p>
        </p:txBody>
      </p:sp>
      <p:graphicFrame>
        <p:nvGraphicFramePr>
          <p:cNvPr id="8" name="Tabel 8">
            <a:extLst>
              <a:ext uri="{FF2B5EF4-FFF2-40B4-BE49-F238E27FC236}">
                <a16:creationId xmlns:a16="http://schemas.microsoft.com/office/drawing/2014/main" id="{4DC35DF0-97D6-B53F-8B11-3A92C6DFDCE9}"/>
              </a:ext>
            </a:extLst>
          </p:cNvPr>
          <p:cNvGraphicFramePr>
            <a:graphicFrameLocks noGrp="1"/>
          </p:cNvGraphicFramePr>
          <p:nvPr/>
        </p:nvGraphicFramePr>
        <p:xfrm>
          <a:off x="2769628" y="1759349"/>
          <a:ext cx="6652744" cy="4425355"/>
        </p:xfrm>
        <a:graphic>
          <a:graphicData uri="http://schemas.openxmlformats.org/drawingml/2006/table">
            <a:tbl>
              <a:tblPr firstRow="1" bandRow="1">
                <a:tableStyleId>{5C22544A-7EE6-4342-B048-85BDC9FD1C3A}</a:tableStyleId>
              </a:tblPr>
              <a:tblGrid>
                <a:gridCol w="831593">
                  <a:extLst>
                    <a:ext uri="{9D8B030D-6E8A-4147-A177-3AD203B41FA5}">
                      <a16:colId xmlns:a16="http://schemas.microsoft.com/office/drawing/2014/main" val="2240802713"/>
                    </a:ext>
                  </a:extLst>
                </a:gridCol>
                <a:gridCol w="831593">
                  <a:extLst>
                    <a:ext uri="{9D8B030D-6E8A-4147-A177-3AD203B41FA5}">
                      <a16:colId xmlns:a16="http://schemas.microsoft.com/office/drawing/2014/main" val="3619554424"/>
                    </a:ext>
                  </a:extLst>
                </a:gridCol>
                <a:gridCol w="831593">
                  <a:extLst>
                    <a:ext uri="{9D8B030D-6E8A-4147-A177-3AD203B41FA5}">
                      <a16:colId xmlns:a16="http://schemas.microsoft.com/office/drawing/2014/main" val="727314541"/>
                    </a:ext>
                  </a:extLst>
                </a:gridCol>
                <a:gridCol w="831593">
                  <a:extLst>
                    <a:ext uri="{9D8B030D-6E8A-4147-A177-3AD203B41FA5}">
                      <a16:colId xmlns:a16="http://schemas.microsoft.com/office/drawing/2014/main" val="1660599687"/>
                    </a:ext>
                  </a:extLst>
                </a:gridCol>
                <a:gridCol w="831593">
                  <a:extLst>
                    <a:ext uri="{9D8B030D-6E8A-4147-A177-3AD203B41FA5}">
                      <a16:colId xmlns:a16="http://schemas.microsoft.com/office/drawing/2014/main" val="870039006"/>
                    </a:ext>
                  </a:extLst>
                </a:gridCol>
                <a:gridCol w="831593">
                  <a:extLst>
                    <a:ext uri="{9D8B030D-6E8A-4147-A177-3AD203B41FA5}">
                      <a16:colId xmlns:a16="http://schemas.microsoft.com/office/drawing/2014/main" val="605219635"/>
                    </a:ext>
                  </a:extLst>
                </a:gridCol>
                <a:gridCol w="831593">
                  <a:extLst>
                    <a:ext uri="{9D8B030D-6E8A-4147-A177-3AD203B41FA5}">
                      <a16:colId xmlns:a16="http://schemas.microsoft.com/office/drawing/2014/main" val="385410224"/>
                    </a:ext>
                  </a:extLst>
                </a:gridCol>
                <a:gridCol w="831593">
                  <a:extLst>
                    <a:ext uri="{9D8B030D-6E8A-4147-A177-3AD203B41FA5}">
                      <a16:colId xmlns:a16="http://schemas.microsoft.com/office/drawing/2014/main" val="837411904"/>
                    </a:ext>
                  </a:extLst>
                </a:gridCol>
              </a:tblGrid>
              <a:tr h="885071">
                <a:tc>
                  <a:txBody>
                    <a:bodyPr/>
                    <a:lstStyle/>
                    <a:p>
                      <a:pPr algn="ctr"/>
                      <a:r>
                        <a:rPr lang="nl-NL" sz="2800" dirty="0">
                          <a:solidFill>
                            <a:schemeClr val="tx1">
                              <a:lumMod val="50000"/>
                              <a:lumOff val="50000"/>
                            </a:schemeClr>
                          </a:solidFill>
                        </a:rPr>
                        <a:t>128</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64</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32</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16</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8</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4</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2</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1</a:t>
                      </a:r>
                    </a:p>
                  </a:txBody>
                  <a:tcPr anchor="ctr">
                    <a:solidFill>
                      <a:schemeClr val="accent5">
                        <a:lumMod val="60000"/>
                        <a:lumOff val="40000"/>
                      </a:schemeClr>
                    </a:solidFill>
                  </a:tcPr>
                </a:tc>
                <a:extLst>
                  <a:ext uri="{0D108BD9-81ED-4DB2-BD59-A6C34878D82A}">
                    <a16:rowId xmlns:a16="http://schemas.microsoft.com/office/drawing/2014/main" val="910439890"/>
                  </a:ext>
                </a:extLst>
              </a:tr>
              <a:tr h="885071">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extLst>
                  <a:ext uri="{0D108BD9-81ED-4DB2-BD59-A6C34878D82A}">
                    <a16:rowId xmlns:a16="http://schemas.microsoft.com/office/drawing/2014/main" val="2772691122"/>
                  </a:ext>
                </a:extLst>
              </a:tr>
              <a:tr h="885071">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extLst>
                  <a:ext uri="{0D108BD9-81ED-4DB2-BD59-A6C34878D82A}">
                    <a16:rowId xmlns:a16="http://schemas.microsoft.com/office/drawing/2014/main" val="1043041228"/>
                  </a:ext>
                </a:extLst>
              </a:tr>
              <a:tr h="885071">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extLst>
                  <a:ext uri="{0D108BD9-81ED-4DB2-BD59-A6C34878D82A}">
                    <a16:rowId xmlns:a16="http://schemas.microsoft.com/office/drawing/2014/main" val="533229964"/>
                  </a:ext>
                </a:extLst>
              </a:tr>
              <a:tr h="885071">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extLst>
                  <a:ext uri="{0D108BD9-81ED-4DB2-BD59-A6C34878D82A}">
                    <a16:rowId xmlns:a16="http://schemas.microsoft.com/office/drawing/2014/main" val="403575607"/>
                  </a:ext>
                </a:extLst>
              </a:tr>
            </a:tbl>
          </a:graphicData>
        </a:graphic>
      </p:graphicFrame>
      <p:sp>
        <p:nvSpPr>
          <p:cNvPr id="9" name="Tekstvak 8">
            <a:extLst>
              <a:ext uri="{FF2B5EF4-FFF2-40B4-BE49-F238E27FC236}">
                <a16:creationId xmlns:a16="http://schemas.microsoft.com/office/drawing/2014/main" id="{780B4775-4339-A00A-9975-0E53B93260B9}"/>
              </a:ext>
            </a:extLst>
          </p:cNvPr>
          <p:cNvSpPr txBox="1"/>
          <p:nvPr/>
        </p:nvSpPr>
        <p:spPr>
          <a:xfrm>
            <a:off x="9897762" y="3731741"/>
            <a:ext cx="1804087" cy="523220"/>
          </a:xfrm>
          <a:prstGeom prst="rect">
            <a:avLst/>
          </a:prstGeom>
          <a:noFill/>
        </p:spPr>
        <p:txBody>
          <a:bodyPr wrap="square" rtlCol="0">
            <a:spAutoFit/>
          </a:bodyPr>
          <a:lstStyle/>
          <a:p>
            <a:r>
              <a:rPr lang="nl-NL" sz="2800" dirty="0"/>
              <a:t>92</a:t>
            </a:r>
          </a:p>
        </p:txBody>
      </p:sp>
      <p:sp>
        <p:nvSpPr>
          <p:cNvPr id="10" name="Tekstvak 9">
            <a:extLst>
              <a:ext uri="{FF2B5EF4-FFF2-40B4-BE49-F238E27FC236}">
                <a16:creationId xmlns:a16="http://schemas.microsoft.com/office/drawing/2014/main" id="{7BC08BB0-1A5D-A367-3B9C-0EE4D80A0243}"/>
              </a:ext>
            </a:extLst>
          </p:cNvPr>
          <p:cNvSpPr txBox="1"/>
          <p:nvPr/>
        </p:nvSpPr>
        <p:spPr>
          <a:xfrm>
            <a:off x="9897760" y="4577560"/>
            <a:ext cx="1804087" cy="523220"/>
          </a:xfrm>
          <a:prstGeom prst="rect">
            <a:avLst/>
          </a:prstGeom>
          <a:noFill/>
        </p:spPr>
        <p:txBody>
          <a:bodyPr wrap="square" rtlCol="0">
            <a:spAutoFit/>
          </a:bodyPr>
          <a:lstStyle/>
          <a:p>
            <a:r>
              <a:rPr lang="nl-NL" sz="2800" dirty="0"/>
              <a:t>54</a:t>
            </a:r>
          </a:p>
        </p:txBody>
      </p:sp>
    </p:spTree>
    <p:extLst>
      <p:ext uri="{BB962C8B-B14F-4D97-AF65-F5344CB8AC3E}">
        <p14:creationId xmlns:p14="http://schemas.microsoft.com/office/powerpoint/2010/main" val="23090464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Binair is net zo normaal als decimaal</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p:txBody>
          <a:bodyPr>
            <a:normAutofit/>
          </a:bodyPr>
          <a:lstStyle/>
          <a:p>
            <a:pPr marL="0" indent="0">
              <a:buNone/>
            </a:pPr>
            <a:r>
              <a:rPr lang="nl-NL" sz="2800" dirty="0"/>
              <a:t>Je kunt gewoon optellen:</a:t>
            </a:r>
          </a:p>
          <a:p>
            <a:pPr marL="0" indent="0">
              <a:buNone/>
            </a:pPr>
            <a:endParaRPr lang="nl-NL" dirty="0"/>
          </a:p>
          <a:p>
            <a:pPr marL="0" indent="0">
              <a:buNone/>
            </a:pPr>
            <a:endParaRPr lang="nl-NL" dirty="0"/>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68</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BITS</a:t>
            </a:r>
          </a:p>
        </p:txBody>
      </p:sp>
      <p:graphicFrame>
        <p:nvGraphicFramePr>
          <p:cNvPr id="8" name="Tabel 8">
            <a:extLst>
              <a:ext uri="{FF2B5EF4-FFF2-40B4-BE49-F238E27FC236}">
                <a16:creationId xmlns:a16="http://schemas.microsoft.com/office/drawing/2014/main" id="{4DC35DF0-97D6-B53F-8B11-3A92C6DFDCE9}"/>
              </a:ext>
            </a:extLst>
          </p:cNvPr>
          <p:cNvGraphicFramePr>
            <a:graphicFrameLocks noGrp="1"/>
          </p:cNvGraphicFramePr>
          <p:nvPr/>
        </p:nvGraphicFramePr>
        <p:xfrm>
          <a:off x="2769628" y="1759349"/>
          <a:ext cx="6652744" cy="4425355"/>
        </p:xfrm>
        <a:graphic>
          <a:graphicData uri="http://schemas.openxmlformats.org/drawingml/2006/table">
            <a:tbl>
              <a:tblPr firstRow="1" bandRow="1">
                <a:tableStyleId>{5C22544A-7EE6-4342-B048-85BDC9FD1C3A}</a:tableStyleId>
              </a:tblPr>
              <a:tblGrid>
                <a:gridCol w="831593">
                  <a:extLst>
                    <a:ext uri="{9D8B030D-6E8A-4147-A177-3AD203B41FA5}">
                      <a16:colId xmlns:a16="http://schemas.microsoft.com/office/drawing/2014/main" val="2240802713"/>
                    </a:ext>
                  </a:extLst>
                </a:gridCol>
                <a:gridCol w="831593">
                  <a:extLst>
                    <a:ext uri="{9D8B030D-6E8A-4147-A177-3AD203B41FA5}">
                      <a16:colId xmlns:a16="http://schemas.microsoft.com/office/drawing/2014/main" val="3619554424"/>
                    </a:ext>
                  </a:extLst>
                </a:gridCol>
                <a:gridCol w="831593">
                  <a:extLst>
                    <a:ext uri="{9D8B030D-6E8A-4147-A177-3AD203B41FA5}">
                      <a16:colId xmlns:a16="http://schemas.microsoft.com/office/drawing/2014/main" val="727314541"/>
                    </a:ext>
                  </a:extLst>
                </a:gridCol>
                <a:gridCol w="831593">
                  <a:extLst>
                    <a:ext uri="{9D8B030D-6E8A-4147-A177-3AD203B41FA5}">
                      <a16:colId xmlns:a16="http://schemas.microsoft.com/office/drawing/2014/main" val="1660599687"/>
                    </a:ext>
                  </a:extLst>
                </a:gridCol>
                <a:gridCol w="831593">
                  <a:extLst>
                    <a:ext uri="{9D8B030D-6E8A-4147-A177-3AD203B41FA5}">
                      <a16:colId xmlns:a16="http://schemas.microsoft.com/office/drawing/2014/main" val="870039006"/>
                    </a:ext>
                  </a:extLst>
                </a:gridCol>
                <a:gridCol w="831593">
                  <a:extLst>
                    <a:ext uri="{9D8B030D-6E8A-4147-A177-3AD203B41FA5}">
                      <a16:colId xmlns:a16="http://schemas.microsoft.com/office/drawing/2014/main" val="605219635"/>
                    </a:ext>
                  </a:extLst>
                </a:gridCol>
                <a:gridCol w="831593">
                  <a:extLst>
                    <a:ext uri="{9D8B030D-6E8A-4147-A177-3AD203B41FA5}">
                      <a16:colId xmlns:a16="http://schemas.microsoft.com/office/drawing/2014/main" val="385410224"/>
                    </a:ext>
                  </a:extLst>
                </a:gridCol>
                <a:gridCol w="831593">
                  <a:extLst>
                    <a:ext uri="{9D8B030D-6E8A-4147-A177-3AD203B41FA5}">
                      <a16:colId xmlns:a16="http://schemas.microsoft.com/office/drawing/2014/main" val="837411904"/>
                    </a:ext>
                  </a:extLst>
                </a:gridCol>
              </a:tblGrid>
              <a:tr h="885071">
                <a:tc>
                  <a:txBody>
                    <a:bodyPr/>
                    <a:lstStyle/>
                    <a:p>
                      <a:pPr algn="ctr"/>
                      <a:r>
                        <a:rPr lang="nl-NL" sz="2800" dirty="0">
                          <a:solidFill>
                            <a:schemeClr val="tx1">
                              <a:lumMod val="50000"/>
                              <a:lumOff val="50000"/>
                            </a:schemeClr>
                          </a:solidFill>
                        </a:rPr>
                        <a:t>128</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64</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32</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16</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8</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4</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2</a:t>
                      </a:r>
                    </a:p>
                  </a:txBody>
                  <a:tcPr anchor="ctr">
                    <a:solidFill>
                      <a:schemeClr val="accent5">
                        <a:lumMod val="60000"/>
                        <a:lumOff val="40000"/>
                      </a:schemeClr>
                    </a:solidFill>
                  </a:tcPr>
                </a:tc>
                <a:tc>
                  <a:txBody>
                    <a:bodyPr/>
                    <a:lstStyle/>
                    <a:p>
                      <a:pPr algn="ctr"/>
                      <a:r>
                        <a:rPr lang="nl-NL" sz="2800" dirty="0">
                          <a:solidFill>
                            <a:schemeClr val="tx1">
                              <a:lumMod val="50000"/>
                              <a:lumOff val="50000"/>
                            </a:schemeClr>
                          </a:solidFill>
                        </a:rPr>
                        <a:t>1</a:t>
                      </a:r>
                    </a:p>
                  </a:txBody>
                  <a:tcPr anchor="ctr">
                    <a:solidFill>
                      <a:schemeClr val="accent5">
                        <a:lumMod val="60000"/>
                        <a:lumOff val="40000"/>
                      </a:schemeClr>
                    </a:solidFill>
                  </a:tcPr>
                </a:tc>
                <a:extLst>
                  <a:ext uri="{0D108BD9-81ED-4DB2-BD59-A6C34878D82A}">
                    <a16:rowId xmlns:a16="http://schemas.microsoft.com/office/drawing/2014/main" val="910439890"/>
                  </a:ext>
                </a:extLst>
              </a:tr>
              <a:tr h="885071">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tc>
                  <a:txBody>
                    <a:bodyPr/>
                    <a:lstStyle/>
                    <a:p>
                      <a:pPr marL="0" algn="ctr" defTabSz="914400" rtl="0" eaLnBrk="1" latinLnBrk="0" hangingPunct="1"/>
                      <a:endParaRPr lang="nl-NL" sz="4400" b="1" kern="1200" dirty="0">
                        <a:solidFill>
                          <a:schemeClr val="lt1"/>
                        </a:solidFill>
                        <a:latin typeface="+mn-lt"/>
                        <a:ea typeface="+mn-ea"/>
                        <a:cs typeface="+mn-cs"/>
                      </a:endParaRPr>
                    </a:p>
                  </a:txBody>
                  <a:tcPr anchor="ctr">
                    <a:solidFill>
                      <a:srgbClr val="0070C0"/>
                    </a:solidFill>
                  </a:tcPr>
                </a:tc>
                <a:extLst>
                  <a:ext uri="{0D108BD9-81ED-4DB2-BD59-A6C34878D82A}">
                    <a16:rowId xmlns:a16="http://schemas.microsoft.com/office/drawing/2014/main" val="2772691122"/>
                  </a:ext>
                </a:extLst>
              </a:tr>
              <a:tr h="885071">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extLst>
                  <a:ext uri="{0D108BD9-81ED-4DB2-BD59-A6C34878D82A}">
                    <a16:rowId xmlns:a16="http://schemas.microsoft.com/office/drawing/2014/main" val="1043041228"/>
                  </a:ext>
                </a:extLst>
              </a:tr>
              <a:tr h="885071">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extLst>
                  <a:ext uri="{0D108BD9-81ED-4DB2-BD59-A6C34878D82A}">
                    <a16:rowId xmlns:a16="http://schemas.microsoft.com/office/drawing/2014/main" val="533229964"/>
                  </a:ext>
                </a:extLst>
              </a:tr>
              <a:tr h="885071">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1</a:t>
                      </a:r>
                    </a:p>
                  </a:txBody>
                  <a:tcPr anchor="ctr">
                    <a:solidFill>
                      <a:srgbClr val="0070C0"/>
                    </a:solidFill>
                  </a:tcPr>
                </a:tc>
                <a:tc>
                  <a:txBody>
                    <a:bodyPr/>
                    <a:lstStyle/>
                    <a:p>
                      <a:pPr marL="0" algn="ctr" defTabSz="914400" rtl="0" eaLnBrk="1" latinLnBrk="0" hangingPunct="1"/>
                      <a:r>
                        <a:rPr lang="nl-NL" sz="4400" b="1" kern="1200" dirty="0">
                          <a:solidFill>
                            <a:schemeClr val="lt1"/>
                          </a:solidFill>
                          <a:latin typeface="+mn-lt"/>
                          <a:ea typeface="+mn-ea"/>
                          <a:cs typeface="+mn-cs"/>
                        </a:rPr>
                        <a:t>0</a:t>
                      </a:r>
                    </a:p>
                  </a:txBody>
                  <a:tcPr anchor="ctr">
                    <a:solidFill>
                      <a:srgbClr val="0070C0"/>
                    </a:solidFill>
                  </a:tcPr>
                </a:tc>
                <a:extLst>
                  <a:ext uri="{0D108BD9-81ED-4DB2-BD59-A6C34878D82A}">
                    <a16:rowId xmlns:a16="http://schemas.microsoft.com/office/drawing/2014/main" val="403575607"/>
                  </a:ext>
                </a:extLst>
              </a:tr>
            </a:tbl>
          </a:graphicData>
        </a:graphic>
      </p:graphicFrame>
      <p:sp>
        <p:nvSpPr>
          <p:cNvPr id="9" name="Tekstvak 8">
            <a:extLst>
              <a:ext uri="{FF2B5EF4-FFF2-40B4-BE49-F238E27FC236}">
                <a16:creationId xmlns:a16="http://schemas.microsoft.com/office/drawing/2014/main" id="{780B4775-4339-A00A-9975-0E53B93260B9}"/>
              </a:ext>
            </a:extLst>
          </p:cNvPr>
          <p:cNvSpPr txBox="1"/>
          <p:nvPr/>
        </p:nvSpPr>
        <p:spPr>
          <a:xfrm>
            <a:off x="9897762" y="3731741"/>
            <a:ext cx="1804087" cy="523220"/>
          </a:xfrm>
          <a:prstGeom prst="rect">
            <a:avLst/>
          </a:prstGeom>
          <a:noFill/>
        </p:spPr>
        <p:txBody>
          <a:bodyPr wrap="square" rtlCol="0">
            <a:spAutoFit/>
          </a:bodyPr>
          <a:lstStyle/>
          <a:p>
            <a:r>
              <a:rPr lang="nl-NL" sz="2800" dirty="0"/>
              <a:t>92</a:t>
            </a:r>
          </a:p>
        </p:txBody>
      </p:sp>
      <p:sp>
        <p:nvSpPr>
          <p:cNvPr id="10" name="Tekstvak 9">
            <a:extLst>
              <a:ext uri="{FF2B5EF4-FFF2-40B4-BE49-F238E27FC236}">
                <a16:creationId xmlns:a16="http://schemas.microsoft.com/office/drawing/2014/main" id="{7BC08BB0-1A5D-A367-3B9C-0EE4D80A0243}"/>
              </a:ext>
            </a:extLst>
          </p:cNvPr>
          <p:cNvSpPr txBox="1"/>
          <p:nvPr/>
        </p:nvSpPr>
        <p:spPr>
          <a:xfrm>
            <a:off x="9897760" y="4577560"/>
            <a:ext cx="1804087" cy="523220"/>
          </a:xfrm>
          <a:prstGeom prst="rect">
            <a:avLst/>
          </a:prstGeom>
          <a:noFill/>
        </p:spPr>
        <p:txBody>
          <a:bodyPr wrap="square" rtlCol="0">
            <a:spAutoFit/>
          </a:bodyPr>
          <a:lstStyle/>
          <a:p>
            <a:r>
              <a:rPr lang="nl-NL" sz="2800" dirty="0"/>
              <a:t>54</a:t>
            </a:r>
          </a:p>
        </p:txBody>
      </p:sp>
      <p:sp>
        <p:nvSpPr>
          <p:cNvPr id="11" name="Tekstvak 10">
            <a:extLst>
              <a:ext uri="{FF2B5EF4-FFF2-40B4-BE49-F238E27FC236}">
                <a16:creationId xmlns:a16="http://schemas.microsoft.com/office/drawing/2014/main" id="{20645CC7-A36F-1D68-AD28-7C0DD4495FEF}"/>
              </a:ext>
            </a:extLst>
          </p:cNvPr>
          <p:cNvSpPr txBox="1"/>
          <p:nvPr/>
        </p:nvSpPr>
        <p:spPr>
          <a:xfrm>
            <a:off x="9897760" y="5452083"/>
            <a:ext cx="1804087" cy="523220"/>
          </a:xfrm>
          <a:prstGeom prst="rect">
            <a:avLst/>
          </a:prstGeom>
          <a:noFill/>
        </p:spPr>
        <p:txBody>
          <a:bodyPr wrap="square" rtlCol="0">
            <a:spAutoFit/>
          </a:bodyPr>
          <a:lstStyle/>
          <a:p>
            <a:r>
              <a:rPr lang="nl-NL" sz="2800" dirty="0"/>
              <a:t>146</a:t>
            </a:r>
          </a:p>
        </p:txBody>
      </p:sp>
    </p:spTree>
    <p:extLst>
      <p:ext uri="{BB962C8B-B14F-4D97-AF65-F5344CB8AC3E}">
        <p14:creationId xmlns:p14="http://schemas.microsoft.com/office/powerpoint/2010/main" val="3060934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Afbeelding met buiten, mensen, teken, groep&#10;&#10;Automatisch gegenereerde beschrijving">
            <a:extLst>
              <a:ext uri="{FF2B5EF4-FFF2-40B4-BE49-F238E27FC236}">
                <a16:creationId xmlns:a16="http://schemas.microsoft.com/office/drawing/2014/main" id="{612B83BC-4F85-E04F-8F93-D059061D07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00" y="0"/>
            <a:ext cx="11417300" cy="6858000"/>
          </a:xfrm>
          <a:prstGeom prst="rect">
            <a:avLst/>
          </a:prstGeom>
        </p:spPr>
      </p:pic>
      <p:sp>
        <p:nvSpPr>
          <p:cNvPr id="2" name="Titel 1">
            <a:extLst>
              <a:ext uri="{FF2B5EF4-FFF2-40B4-BE49-F238E27FC236}">
                <a16:creationId xmlns:a16="http://schemas.microsoft.com/office/drawing/2014/main" id="{3986A200-7ED1-8A44-B521-58EF6A4DEC95}"/>
              </a:ext>
            </a:extLst>
          </p:cNvPr>
          <p:cNvSpPr>
            <a:spLocks noGrp="1"/>
          </p:cNvSpPr>
          <p:nvPr>
            <p:ph type="ctrTitle"/>
          </p:nvPr>
        </p:nvSpPr>
        <p:spPr/>
        <p:txBody>
          <a:bodyPr/>
          <a:lstStyle/>
          <a:p>
            <a:r>
              <a:rPr lang="nl-NL" dirty="0"/>
              <a:t>Tekst</a:t>
            </a:r>
          </a:p>
        </p:txBody>
      </p:sp>
      <p:sp>
        <p:nvSpPr>
          <p:cNvPr id="3" name="Ondertitel 2">
            <a:extLst>
              <a:ext uri="{FF2B5EF4-FFF2-40B4-BE49-F238E27FC236}">
                <a16:creationId xmlns:a16="http://schemas.microsoft.com/office/drawing/2014/main" id="{8A6565C8-BD03-254C-BF18-04BDB0B0A39D}"/>
              </a:ext>
            </a:extLst>
          </p:cNvPr>
          <p:cNvSpPr>
            <a:spLocks noGrp="1"/>
          </p:cNvSpPr>
          <p:nvPr>
            <p:ph type="subTitle" idx="1"/>
          </p:nvPr>
        </p:nvSpPr>
        <p:spPr/>
        <p:txBody>
          <a:bodyPr/>
          <a:lstStyle/>
          <a:p>
            <a:r>
              <a:rPr lang="nl-NL" dirty="0"/>
              <a:t>Lesmateriaal: bolletje 5 uit Informatica Actief module Informatie</a:t>
            </a:r>
          </a:p>
        </p:txBody>
      </p:sp>
      <p:sp>
        <p:nvSpPr>
          <p:cNvPr id="4" name="Tijdelijke aanduiding voor datum 3">
            <a:extLst>
              <a:ext uri="{FF2B5EF4-FFF2-40B4-BE49-F238E27FC236}">
                <a16:creationId xmlns:a16="http://schemas.microsoft.com/office/drawing/2014/main" id="{83835620-ECE1-1140-A826-BAF15676DC40}"/>
              </a:ext>
            </a:extLst>
          </p:cNvPr>
          <p:cNvSpPr>
            <a:spLocks noGrp="1"/>
          </p:cNvSpPr>
          <p:nvPr>
            <p:ph type="dt" sz="half" idx="14"/>
          </p:nvPr>
        </p:nvSpPr>
        <p:spPr/>
        <p:txBody>
          <a:bodyPr/>
          <a:lstStyle/>
          <a:p>
            <a:fld id="{F31B2828-63CC-49D2-AE22-B840BA77F576}" type="datetime1">
              <a:rPr lang="nl-NL" smtClean="0"/>
              <a:t>08-12-2022</a:t>
            </a:fld>
            <a:endParaRPr lang="nl-NL" dirty="0"/>
          </a:p>
        </p:txBody>
      </p:sp>
      <p:sp>
        <p:nvSpPr>
          <p:cNvPr id="5" name="Tijdelijke aanduiding voor voettekst 4">
            <a:extLst>
              <a:ext uri="{FF2B5EF4-FFF2-40B4-BE49-F238E27FC236}">
                <a16:creationId xmlns:a16="http://schemas.microsoft.com/office/drawing/2014/main" id="{D8E66092-9509-504A-881A-2678752654DD}"/>
              </a:ext>
            </a:extLst>
          </p:cNvPr>
          <p:cNvSpPr>
            <a:spLocks noGrp="1"/>
          </p:cNvSpPr>
          <p:nvPr>
            <p:ph type="ftr" sz="quarter" idx="15"/>
          </p:nvPr>
        </p:nvSpPr>
        <p:spPr/>
        <p:txBody>
          <a:bodyPr/>
          <a:lstStyle/>
          <a:p>
            <a:endParaRPr lang="nl-NL" dirty="0"/>
          </a:p>
        </p:txBody>
      </p:sp>
      <p:sp>
        <p:nvSpPr>
          <p:cNvPr id="6" name="Tijdelijke aanduiding voor dianummer 5">
            <a:extLst>
              <a:ext uri="{FF2B5EF4-FFF2-40B4-BE49-F238E27FC236}">
                <a16:creationId xmlns:a16="http://schemas.microsoft.com/office/drawing/2014/main" id="{A7612CA9-7372-C641-B652-48EB97BE0234}"/>
              </a:ext>
            </a:extLst>
          </p:cNvPr>
          <p:cNvSpPr>
            <a:spLocks noGrp="1"/>
          </p:cNvSpPr>
          <p:nvPr>
            <p:ph type="sldNum" sz="quarter" idx="16"/>
          </p:nvPr>
        </p:nvSpPr>
        <p:spPr/>
        <p:txBody>
          <a:bodyPr/>
          <a:lstStyle/>
          <a:p>
            <a:fld id="{0AAEF2E2-A082-486B-BCC1-A4B8E9CF05F7}" type="slidenum">
              <a:rPr lang="nl-NL" smtClean="0"/>
              <a:t>69</a:t>
            </a:fld>
            <a:endParaRPr lang="nl-NL"/>
          </a:p>
        </p:txBody>
      </p:sp>
      <p:sp>
        <p:nvSpPr>
          <p:cNvPr id="7" name="Tijdelijke aanduiding voor tekst 6">
            <a:extLst>
              <a:ext uri="{FF2B5EF4-FFF2-40B4-BE49-F238E27FC236}">
                <a16:creationId xmlns:a16="http://schemas.microsoft.com/office/drawing/2014/main" id="{35D639A7-1589-D641-AF58-F202047F31C3}"/>
              </a:ext>
            </a:extLst>
          </p:cNvPr>
          <p:cNvSpPr>
            <a:spLocks noGrp="1"/>
          </p:cNvSpPr>
          <p:nvPr>
            <p:ph type="body" sz="quarter" idx="17"/>
          </p:nvPr>
        </p:nvSpPr>
        <p:spPr/>
        <p:txBody>
          <a:bodyPr/>
          <a:lstStyle/>
          <a:p>
            <a:endParaRPr lang="nl-NL"/>
          </a:p>
        </p:txBody>
      </p:sp>
    </p:spTree>
    <p:extLst>
      <p:ext uri="{BB962C8B-B14F-4D97-AF65-F5344CB8AC3E}">
        <p14:creationId xmlns:p14="http://schemas.microsoft.com/office/powerpoint/2010/main" val="1784156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B7300-A7EB-C54F-AC5A-8484C1A22D11}"/>
              </a:ext>
            </a:extLst>
          </p:cNvPr>
          <p:cNvSpPr>
            <a:spLocks noGrp="1"/>
          </p:cNvSpPr>
          <p:nvPr>
            <p:ph type="title"/>
          </p:nvPr>
        </p:nvSpPr>
        <p:spPr/>
        <p:txBody>
          <a:bodyPr/>
          <a:lstStyle/>
          <a:p>
            <a:r>
              <a:rPr lang="nl-NL" dirty="0"/>
              <a:t>Hoeveel bits heb je nodig?</a:t>
            </a:r>
          </a:p>
        </p:txBody>
      </p:sp>
      <p:sp>
        <p:nvSpPr>
          <p:cNvPr id="3" name="Tijdelijke aanduiding voor inhoud 2">
            <a:extLst>
              <a:ext uri="{FF2B5EF4-FFF2-40B4-BE49-F238E27FC236}">
                <a16:creationId xmlns:a16="http://schemas.microsoft.com/office/drawing/2014/main" id="{E26C6204-DABA-2445-AB45-4602B4F01518}"/>
              </a:ext>
            </a:extLst>
          </p:cNvPr>
          <p:cNvSpPr>
            <a:spLocks noGrp="1"/>
          </p:cNvSpPr>
          <p:nvPr>
            <p:ph idx="1"/>
          </p:nvPr>
        </p:nvSpPr>
        <p:spPr>
          <a:xfrm>
            <a:off x="838200" y="1252720"/>
            <a:ext cx="10515600" cy="5316545"/>
          </a:xfrm>
        </p:spPr>
        <p:txBody>
          <a:bodyPr>
            <a:normAutofit/>
          </a:bodyPr>
          <a:lstStyle/>
          <a:p>
            <a:pPr marL="84137" indent="0">
              <a:buNone/>
            </a:pPr>
            <a:r>
              <a:rPr lang="nl-NL" dirty="0"/>
              <a:t>Je hebt maximaal 16 vragen nodig </a:t>
            </a:r>
          </a:p>
          <a:p>
            <a:pPr marL="84137" indent="0">
              <a:buNone/>
            </a:pPr>
            <a:r>
              <a:rPr lang="nl-NL" dirty="0"/>
              <a:t>om te raden welk getal kleiner dan 65.536 ik in mijn hoofd heb, want</a:t>
            </a:r>
          </a:p>
          <a:p>
            <a:pPr marL="84137" indent="0">
              <a:buNone/>
            </a:pPr>
            <a:endParaRPr lang="nl-NL" dirty="0"/>
          </a:p>
          <a:p>
            <a:pPr marL="84137" indent="0">
              <a:buNone/>
            </a:pPr>
            <a:r>
              <a:rPr lang="nl-NL" sz="7800" dirty="0"/>
              <a:t>2</a:t>
            </a:r>
            <a:r>
              <a:rPr lang="nl-NL" sz="7800" baseline="30000" dirty="0"/>
              <a:t>16</a:t>
            </a:r>
            <a:r>
              <a:rPr lang="nl-NL" sz="7800" dirty="0"/>
              <a:t> = 65.536 </a:t>
            </a:r>
          </a:p>
          <a:p>
            <a:pPr marL="84137" indent="0">
              <a:buNone/>
            </a:pPr>
            <a:r>
              <a:rPr lang="nl-NL" dirty="0"/>
              <a:t>2 tot de macht 16 = </a:t>
            </a:r>
          </a:p>
          <a:p>
            <a:pPr marL="84137" indent="0">
              <a:buNone/>
            </a:pPr>
            <a:r>
              <a:rPr lang="nl-NL" dirty="0"/>
              <a:t>2</a:t>
            </a:r>
            <a:r>
              <a:rPr lang="nl-NL" baseline="30000" dirty="0"/>
              <a:t>8</a:t>
            </a:r>
            <a:r>
              <a:rPr lang="nl-NL" dirty="0"/>
              <a:t> x 2</a:t>
            </a:r>
            <a:r>
              <a:rPr lang="nl-NL" baseline="30000" dirty="0"/>
              <a:t>8</a:t>
            </a:r>
            <a:r>
              <a:rPr lang="nl-NL" dirty="0"/>
              <a:t> = (2 x 2 x 2 x 2 x 2 x 2 x 2 x 2)</a:t>
            </a:r>
            <a:r>
              <a:rPr lang="nl-NL" baseline="30000" dirty="0"/>
              <a:t>2</a:t>
            </a:r>
            <a:r>
              <a:rPr lang="nl-NL" dirty="0"/>
              <a:t> = </a:t>
            </a:r>
          </a:p>
          <a:p>
            <a:pPr marL="84137" indent="0">
              <a:buNone/>
            </a:pPr>
            <a:r>
              <a:rPr lang="nl-NL" dirty="0"/>
              <a:t>256 x 256 = 65.536</a:t>
            </a:r>
          </a:p>
          <a:p>
            <a:pPr marL="84137" indent="0">
              <a:buNone/>
            </a:pPr>
            <a:endParaRPr lang="nl-NL" sz="2300" dirty="0"/>
          </a:p>
          <a:p>
            <a:pPr marL="84137" indent="0">
              <a:buNone/>
            </a:pPr>
            <a:r>
              <a:rPr lang="nl-NL" sz="2300" dirty="0"/>
              <a:t>Dus je hebt 16 bits nodig om een getal tussen de 0 en 65.536 op te slaan.</a:t>
            </a:r>
          </a:p>
        </p:txBody>
      </p:sp>
      <p:sp>
        <p:nvSpPr>
          <p:cNvPr id="4" name="Tijdelijke aanduiding voor datum 3">
            <a:extLst>
              <a:ext uri="{FF2B5EF4-FFF2-40B4-BE49-F238E27FC236}">
                <a16:creationId xmlns:a16="http://schemas.microsoft.com/office/drawing/2014/main" id="{B1E2D80D-F25B-954E-BF9C-3A5E10D2AF44}"/>
              </a:ext>
            </a:extLst>
          </p:cNvPr>
          <p:cNvSpPr>
            <a:spLocks noGrp="1"/>
          </p:cNvSpPr>
          <p:nvPr>
            <p:ph type="dt" sz="half" idx="10"/>
          </p:nvPr>
        </p:nvSpPr>
        <p:spPr/>
        <p:txBody>
          <a:bodyPr/>
          <a:lstStyle/>
          <a:p>
            <a:fld id="{8A2B1B6E-020F-4C7F-82FA-49ECBF11F84B}" type="datetime1">
              <a:rPr lang="nl-NL" smtClean="0"/>
              <a:t>08-12-2022</a:t>
            </a:fld>
            <a:endParaRPr lang="nl-NL" dirty="0"/>
          </a:p>
        </p:txBody>
      </p:sp>
      <p:sp>
        <p:nvSpPr>
          <p:cNvPr id="5" name="Tijdelijke aanduiding voor voettekst 4">
            <a:extLst>
              <a:ext uri="{FF2B5EF4-FFF2-40B4-BE49-F238E27FC236}">
                <a16:creationId xmlns:a16="http://schemas.microsoft.com/office/drawing/2014/main" id="{0F0E936D-1484-4F4D-A72D-599861B40DEE}"/>
              </a:ext>
            </a:extLst>
          </p:cNvPr>
          <p:cNvSpPr>
            <a:spLocks noGrp="1"/>
          </p:cNvSpPr>
          <p:nvPr>
            <p:ph type="ftr" sz="quarter" idx="11"/>
          </p:nvPr>
        </p:nvSpPr>
        <p:spPr/>
        <p:txBody>
          <a:bodyPr/>
          <a:lstStyle/>
          <a:p>
            <a:r>
              <a:rPr lang="nl-NL" dirty="0"/>
              <a:t>Deze slide bevatten </a:t>
            </a:r>
            <a:r>
              <a:rPr lang="nl-NL" dirty="0" err="1"/>
              <a:t>speakersnotes</a:t>
            </a:r>
            <a:r>
              <a:rPr lang="nl-NL" dirty="0"/>
              <a:t> voor de docent</a:t>
            </a:r>
          </a:p>
        </p:txBody>
      </p:sp>
      <p:sp>
        <p:nvSpPr>
          <p:cNvPr id="6" name="Tijdelijke aanduiding voor dianummer 5">
            <a:extLst>
              <a:ext uri="{FF2B5EF4-FFF2-40B4-BE49-F238E27FC236}">
                <a16:creationId xmlns:a16="http://schemas.microsoft.com/office/drawing/2014/main" id="{5A44B1C8-0DC6-7047-ABA9-3B20D4F7EBF5}"/>
              </a:ext>
            </a:extLst>
          </p:cNvPr>
          <p:cNvSpPr>
            <a:spLocks noGrp="1"/>
          </p:cNvSpPr>
          <p:nvPr>
            <p:ph type="sldNum" sz="quarter" idx="12"/>
          </p:nvPr>
        </p:nvSpPr>
        <p:spPr/>
        <p:txBody>
          <a:bodyPr/>
          <a:lstStyle/>
          <a:p>
            <a:fld id="{0AAEF2E2-A082-486B-BCC1-A4B8E9CF05F7}" type="slidenum">
              <a:rPr lang="nl-NL" smtClean="0"/>
              <a:t>7</a:t>
            </a:fld>
            <a:endParaRPr lang="nl-NL"/>
          </a:p>
        </p:txBody>
      </p:sp>
      <p:sp>
        <p:nvSpPr>
          <p:cNvPr id="7" name="Tijdelijke aanduiding voor tekst 6">
            <a:extLst>
              <a:ext uri="{FF2B5EF4-FFF2-40B4-BE49-F238E27FC236}">
                <a16:creationId xmlns:a16="http://schemas.microsoft.com/office/drawing/2014/main" id="{E9623EF1-497F-B749-8BE8-A8EBC1121E92}"/>
              </a:ext>
            </a:extLst>
          </p:cNvPr>
          <p:cNvSpPr>
            <a:spLocks noGrp="1"/>
          </p:cNvSpPr>
          <p:nvPr>
            <p:ph type="body" sz="quarter" idx="17"/>
          </p:nvPr>
        </p:nvSpPr>
        <p:spPr/>
        <p:txBody>
          <a:bodyPr/>
          <a:lstStyle/>
          <a:p>
            <a:r>
              <a:rPr lang="nl-NL" dirty="0"/>
              <a:t>SPEL</a:t>
            </a:r>
          </a:p>
        </p:txBody>
      </p:sp>
    </p:spTree>
    <p:extLst>
      <p:ext uri="{BB962C8B-B14F-4D97-AF65-F5344CB8AC3E}">
        <p14:creationId xmlns:p14="http://schemas.microsoft.com/office/powerpoint/2010/main" val="9854387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inhoud 7">
            <a:extLst>
              <a:ext uri="{FF2B5EF4-FFF2-40B4-BE49-F238E27FC236}">
                <a16:creationId xmlns:a16="http://schemas.microsoft.com/office/drawing/2014/main" id="{E2E66511-1FE0-6C43-B8AB-8FD454C23FC0}"/>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813876" y="288734"/>
            <a:ext cx="6936676" cy="6936676"/>
          </a:xfrm>
        </p:spPr>
      </p:pic>
      <p:sp>
        <p:nvSpPr>
          <p:cNvPr id="2" name="Titel 1">
            <a:extLst>
              <a:ext uri="{FF2B5EF4-FFF2-40B4-BE49-F238E27FC236}">
                <a16:creationId xmlns:a16="http://schemas.microsoft.com/office/drawing/2014/main" id="{0BED35A2-2D5C-B541-8C9A-3805058653E1}"/>
              </a:ext>
            </a:extLst>
          </p:cNvPr>
          <p:cNvSpPr>
            <a:spLocks noGrp="1"/>
          </p:cNvSpPr>
          <p:nvPr>
            <p:ph type="title"/>
          </p:nvPr>
        </p:nvSpPr>
        <p:spPr/>
        <p:txBody>
          <a:bodyPr/>
          <a:lstStyle/>
          <a:p>
            <a:pPr algn="ctr"/>
            <a:r>
              <a:rPr lang="nl-NL" dirty="0"/>
              <a:t>Tekst opslaan in de computer</a:t>
            </a:r>
          </a:p>
        </p:txBody>
      </p:sp>
      <p:sp>
        <p:nvSpPr>
          <p:cNvPr id="4" name="Tijdelijke aanduiding voor datum 3">
            <a:extLst>
              <a:ext uri="{FF2B5EF4-FFF2-40B4-BE49-F238E27FC236}">
                <a16:creationId xmlns:a16="http://schemas.microsoft.com/office/drawing/2014/main" id="{4D2E6870-71CF-0C4C-9B9B-F1D73F919956}"/>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FA681FAC-E3A8-F54D-9AE8-0C1880E13EA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EA75B0D-9716-BA42-847D-0B2B6E7233A4}"/>
              </a:ext>
            </a:extLst>
          </p:cNvPr>
          <p:cNvSpPr>
            <a:spLocks noGrp="1"/>
          </p:cNvSpPr>
          <p:nvPr>
            <p:ph type="sldNum" sz="quarter" idx="12"/>
          </p:nvPr>
        </p:nvSpPr>
        <p:spPr/>
        <p:txBody>
          <a:bodyPr/>
          <a:lstStyle/>
          <a:p>
            <a:fld id="{0AAEF2E2-A082-486B-BCC1-A4B8E9CF05F7}" type="slidenum">
              <a:rPr lang="nl-NL" smtClean="0"/>
              <a:t>70</a:t>
            </a:fld>
            <a:endParaRPr lang="nl-NL"/>
          </a:p>
        </p:txBody>
      </p:sp>
      <p:sp>
        <p:nvSpPr>
          <p:cNvPr id="7" name="Tijdelijke aanduiding voor tekst 6">
            <a:extLst>
              <a:ext uri="{FF2B5EF4-FFF2-40B4-BE49-F238E27FC236}">
                <a16:creationId xmlns:a16="http://schemas.microsoft.com/office/drawing/2014/main" id="{8F084A43-E934-5240-B053-4B84F9B8763A}"/>
              </a:ext>
            </a:extLst>
          </p:cNvPr>
          <p:cNvSpPr>
            <a:spLocks noGrp="1"/>
          </p:cNvSpPr>
          <p:nvPr>
            <p:ph type="body" sz="quarter" idx="17"/>
          </p:nvPr>
        </p:nvSpPr>
        <p:spPr/>
        <p:txBody>
          <a:bodyPr/>
          <a:lstStyle/>
          <a:p>
            <a:endParaRPr lang="nl-NL" dirty="0"/>
          </a:p>
        </p:txBody>
      </p:sp>
    </p:spTree>
    <p:extLst>
      <p:ext uri="{BB962C8B-B14F-4D97-AF65-F5344CB8AC3E}">
        <p14:creationId xmlns:p14="http://schemas.microsoft.com/office/powerpoint/2010/main" val="11630438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1180F6-6D4A-434E-8006-2ACAAB06ACA0}"/>
              </a:ext>
            </a:extLst>
          </p:cNvPr>
          <p:cNvSpPr>
            <a:spLocks noGrp="1"/>
          </p:cNvSpPr>
          <p:nvPr>
            <p:ph type="title"/>
          </p:nvPr>
        </p:nvSpPr>
        <p:spPr/>
        <p:txBody>
          <a:bodyPr/>
          <a:lstStyle/>
          <a:p>
            <a:r>
              <a:rPr lang="nl-NL" dirty="0"/>
              <a:t>ASCII tabel</a:t>
            </a:r>
          </a:p>
        </p:txBody>
      </p:sp>
      <p:sp>
        <p:nvSpPr>
          <p:cNvPr id="4" name="Tijdelijke aanduiding voor datum 3">
            <a:extLst>
              <a:ext uri="{FF2B5EF4-FFF2-40B4-BE49-F238E27FC236}">
                <a16:creationId xmlns:a16="http://schemas.microsoft.com/office/drawing/2014/main" id="{55992667-DC4E-BF49-B796-E34DB86E966F}"/>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E6F49A76-ED51-F94D-8B12-2D1878730B9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A4D397A-68B0-ED4B-A985-BB378362ED22}"/>
              </a:ext>
            </a:extLst>
          </p:cNvPr>
          <p:cNvSpPr>
            <a:spLocks noGrp="1"/>
          </p:cNvSpPr>
          <p:nvPr>
            <p:ph type="sldNum" sz="quarter" idx="12"/>
          </p:nvPr>
        </p:nvSpPr>
        <p:spPr/>
        <p:txBody>
          <a:bodyPr/>
          <a:lstStyle/>
          <a:p>
            <a:fld id="{0AAEF2E2-A082-486B-BCC1-A4B8E9CF05F7}" type="slidenum">
              <a:rPr lang="nl-NL" smtClean="0"/>
              <a:t>71</a:t>
            </a:fld>
            <a:endParaRPr lang="nl-NL"/>
          </a:p>
        </p:txBody>
      </p:sp>
      <p:sp>
        <p:nvSpPr>
          <p:cNvPr id="7" name="Tijdelijke aanduiding voor tekst 6">
            <a:extLst>
              <a:ext uri="{FF2B5EF4-FFF2-40B4-BE49-F238E27FC236}">
                <a16:creationId xmlns:a16="http://schemas.microsoft.com/office/drawing/2014/main" id="{A93E7FE5-BF5F-0C4A-BB04-C404686315F1}"/>
              </a:ext>
            </a:extLst>
          </p:cNvPr>
          <p:cNvSpPr>
            <a:spLocks noGrp="1"/>
          </p:cNvSpPr>
          <p:nvPr>
            <p:ph type="body" sz="quarter" idx="17"/>
          </p:nvPr>
        </p:nvSpPr>
        <p:spPr/>
        <p:txBody>
          <a:bodyPr/>
          <a:lstStyle/>
          <a:p>
            <a:endParaRPr lang="nl-NL" dirty="0"/>
          </a:p>
        </p:txBody>
      </p:sp>
      <p:sp>
        <p:nvSpPr>
          <p:cNvPr id="11" name="Tijdelijke aanduiding voor inhoud 10">
            <a:extLst>
              <a:ext uri="{FF2B5EF4-FFF2-40B4-BE49-F238E27FC236}">
                <a16:creationId xmlns:a16="http://schemas.microsoft.com/office/drawing/2014/main" id="{5FD47E42-2D0E-1D49-B85D-57B49B676E5F}"/>
              </a:ext>
            </a:extLst>
          </p:cNvPr>
          <p:cNvSpPr>
            <a:spLocks noGrp="1"/>
          </p:cNvSpPr>
          <p:nvPr>
            <p:ph idx="1"/>
          </p:nvPr>
        </p:nvSpPr>
        <p:spPr>
          <a:xfrm>
            <a:off x="6162260" y="1252721"/>
            <a:ext cx="5191539" cy="4924242"/>
          </a:xfrm>
        </p:spPr>
        <p:txBody>
          <a:bodyPr>
            <a:normAutofit lnSpcReduction="10000"/>
          </a:bodyPr>
          <a:lstStyle/>
          <a:p>
            <a:r>
              <a:rPr lang="nl-NL" dirty="0"/>
              <a:t>ASCII tabel (spreek uit: </a:t>
            </a:r>
            <a:r>
              <a:rPr lang="nl-NL" dirty="0" err="1"/>
              <a:t>askie</a:t>
            </a:r>
            <a:r>
              <a:rPr lang="nl-NL" dirty="0"/>
              <a:t>)</a:t>
            </a:r>
          </a:p>
          <a:p>
            <a:r>
              <a:rPr lang="nl-NL" dirty="0"/>
              <a:t>Standaard “vertaal-tabel” voor opslaan van karakters in de computer</a:t>
            </a:r>
          </a:p>
          <a:p>
            <a:r>
              <a:rPr lang="nl-NL" dirty="0"/>
              <a:t>ASCII: 128 karakters (latere versies 256)</a:t>
            </a:r>
          </a:p>
          <a:p>
            <a:r>
              <a:rPr lang="nl-NL" dirty="0" err="1"/>
              <a:t>Unicode</a:t>
            </a:r>
            <a:r>
              <a:rPr lang="nl-NL" dirty="0"/>
              <a:t>: duizenden karakters, ook Chinees, Arabisch enz.</a:t>
            </a:r>
          </a:p>
          <a:p>
            <a:r>
              <a:rPr lang="nl-NL" dirty="0"/>
              <a:t>Font: plaatjes van letters waarmee ASCII-tekst of </a:t>
            </a:r>
            <a:r>
              <a:rPr lang="nl-NL" dirty="0" err="1"/>
              <a:t>unicode</a:t>
            </a:r>
            <a:r>
              <a:rPr lang="nl-NL" dirty="0"/>
              <a:t>-tekst op het scherm kan worden weergeven</a:t>
            </a:r>
          </a:p>
        </p:txBody>
      </p:sp>
      <p:pic>
        <p:nvPicPr>
          <p:cNvPr id="12" name="Tijdelijke aanduiding voor inhoud 8">
            <a:extLst>
              <a:ext uri="{FF2B5EF4-FFF2-40B4-BE49-F238E27FC236}">
                <a16:creationId xmlns:a16="http://schemas.microsoft.com/office/drawing/2014/main" id="{54A08831-0925-4248-B7D1-1B03C4A8ED66}"/>
              </a:ext>
            </a:extLst>
          </p:cNvPr>
          <p:cNvPicPr>
            <a:picLocks noChangeAspect="1"/>
          </p:cNvPicPr>
          <p:nvPr/>
        </p:nvPicPr>
        <p:blipFill>
          <a:blip r:embed="rId2"/>
          <a:stretch>
            <a:fillRect/>
          </a:stretch>
        </p:blipFill>
        <p:spPr>
          <a:xfrm>
            <a:off x="920404" y="1153147"/>
            <a:ext cx="4924425" cy="4924425"/>
          </a:xfrm>
          <a:prstGeom prst="rect">
            <a:avLst/>
          </a:prstGeom>
        </p:spPr>
      </p:pic>
    </p:spTree>
    <p:extLst>
      <p:ext uri="{BB962C8B-B14F-4D97-AF65-F5344CB8AC3E}">
        <p14:creationId xmlns:p14="http://schemas.microsoft.com/office/powerpoint/2010/main" val="29070064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1180F6-6D4A-434E-8006-2ACAAB06ACA0}"/>
              </a:ext>
            </a:extLst>
          </p:cNvPr>
          <p:cNvSpPr>
            <a:spLocks noGrp="1"/>
          </p:cNvSpPr>
          <p:nvPr>
            <p:ph type="title"/>
          </p:nvPr>
        </p:nvSpPr>
        <p:spPr/>
        <p:txBody>
          <a:bodyPr/>
          <a:lstStyle/>
          <a:p>
            <a:r>
              <a:rPr lang="nl-NL" dirty="0"/>
              <a:t>Zelf proberen</a:t>
            </a:r>
          </a:p>
        </p:txBody>
      </p:sp>
      <p:sp>
        <p:nvSpPr>
          <p:cNvPr id="3" name="Tijdelijke aanduiding voor inhoud 2">
            <a:extLst>
              <a:ext uri="{FF2B5EF4-FFF2-40B4-BE49-F238E27FC236}">
                <a16:creationId xmlns:a16="http://schemas.microsoft.com/office/drawing/2014/main" id="{7478D4FF-FEE0-A54D-94A2-DE58A4162322}"/>
              </a:ext>
            </a:extLst>
          </p:cNvPr>
          <p:cNvSpPr>
            <a:spLocks noGrp="1"/>
          </p:cNvSpPr>
          <p:nvPr>
            <p:ph idx="1"/>
          </p:nvPr>
        </p:nvSpPr>
        <p:spPr/>
        <p:txBody>
          <a:bodyPr>
            <a:normAutofit fontScale="92500"/>
          </a:bodyPr>
          <a:lstStyle/>
          <a:p>
            <a:r>
              <a:rPr lang="nl-NL" sz="2600" dirty="0" err="1">
                <a:hlinkClick r:id="rId2"/>
              </a:rPr>
              <a:t>https</a:t>
            </a:r>
            <a:r>
              <a:rPr lang="nl-NL" sz="2600" dirty="0">
                <a:hlinkClick r:id="rId2"/>
              </a:rPr>
              <a:t>://</a:t>
            </a:r>
            <a:r>
              <a:rPr lang="nl-NL" sz="2600" dirty="0" err="1">
                <a:hlinkClick r:id="rId2"/>
              </a:rPr>
              <a:t>www.rapidtables.com</a:t>
            </a:r>
            <a:r>
              <a:rPr lang="nl-NL" sz="2600" dirty="0">
                <a:hlinkClick r:id="rId2"/>
              </a:rPr>
              <a:t>/</a:t>
            </a:r>
            <a:r>
              <a:rPr lang="nl-NL" sz="2600" dirty="0" err="1">
                <a:hlinkClick r:id="rId2"/>
              </a:rPr>
              <a:t>convert</a:t>
            </a:r>
            <a:r>
              <a:rPr lang="nl-NL" sz="2600" dirty="0">
                <a:hlinkClick r:id="rId2"/>
              </a:rPr>
              <a:t>/</a:t>
            </a:r>
            <a:r>
              <a:rPr lang="nl-NL" sz="2600" dirty="0" err="1">
                <a:hlinkClick r:id="rId2"/>
              </a:rPr>
              <a:t>number</a:t>
            </a:r>
            <a:r>
              <a:rPr lang="nl-NL" sz="2600" dirty="0">
                <a:hlinkClick r:id="rId2"/>
              </a:rPr>
              <a:t>/</a:t>
            </a:r>
            <a:r>
              <a:rPr lang="nl-NL" sz="2600" dirty="0" err="1">
                <a:hlinkClick r:id="rId2"/>
              </a:rPr>
              <a:t>ascii</a:t>
            </a:r>
            <a:r>
              <a:rPr lang="nl-NL" sz="2600" dirty="0">
                <a:hlinkClick r:id="rId2"/>
              </a:rPr>
              <a:t>-</a:t>
            </a:r>
            <a:r>
              <a:rPr lang="nl-NL" sz="2600" dirty="0" err="1">
                <a:hlinkClick r:id="rId2"/>
              </a:rPr>
              <a:t>hex</a:t>
            </a:r>
            <a:r>
              <a:rPr lang="nl-NL" sz="2600" dirty="0">
                <a:hlinkClick r:id="rId2"/>
              </a:rPr>
              <a:t>-bin-dec-</a:t>
            </a:r>
            <a:r>
              <a:rPr lang="nl-NL" sz="2600" dirty="0" err="1">
                <a:hlinkClick r:id="rId2"/>
              </a:rPr>
              <a:t>converter.html</a:t>
            </a:r>
            <a:r>
              <a:rPr lang="nl-NL" sz="2600" dirty="0">
                <a:hlinkClick r:id="rId2"/>
              </a:rPr>
              <a:t> </a:t>
            </a:r>
            <a:br>
              <a:rPr lang="nl-NL" sz="2600" dirty="0"/>
            </a:br>
            <a:r>
              <a:rPr lang="nl-NL" dirty="0"/>
              <a:t>ASCII tekst converteren naar nummers</a:t>
            </a:r>
          </a:p>
          <a:p>
            <a:endParaRPr lang="nl-NL" dirty="0">
              <a:hlinkClick r:id="rId3"/>
            </a:endParaRPr>
          </a:p>
          <a:p>
            <a:endParaRPr lang="nl-NL" dirty="0">
              <a:hlinkClick r:id="rId3"/>
            </a:endParaRPr>
          </a:p>
          <a:p>
            <a:endParaRPr lang="nl-NL" dirty="0">
              <a:hlinkClick r:id="rId3"/>
            </a:endParaRPr>
          </a:p>
          <a:p>
            <a:endParaRPr lang="nl-NL" dirty="0">
              <a:hlinkClick r:id="rId3"/>
            </a:endParaRPr>
          </a:p>
          <a:p>
            <a:endParaRPr lang="nl-NL" dirty="0">
              <a:hlinkClick r:id="rId3"/>
            </a:endParaRPr>
          </a:p>
          <a:p>
            <a:endParaRPr lang="nl-NL" dirty="0">
              <a:hlinkClick r:id="rId3"/>
            </a:endParaRPr>
          </a:p>
          <a:p>
            <a:r>
              <a:rPr lang="nl-NL" dirty="0">
                <a:hlinkClick r:id="rId3"/>
              </a:rPr>
              <a:t>https://hexed.it/</a:t>
            </a:r>
            <a:br>
              <a:rPr lang="nl-NL" dirty="0"/>
            </a:br>
            <a:r>
              <a:rPr lang="nl-NL" dirty="0"/>
              <a:t>Online tool om zelf te kijken hoe bestanden er in het geheugen uitzien</a:t>
            </a:r>
          </a:p>
        </p:txBody>
      </p:sp>
      <p:sp>
        <p:nvSpPr>
          <p:cNvPr id="4" name="Tijdelijke aanduiding voor datum 3">
            <a:extLst>
              <a:ext uri="{FF2B5EF4-FFF2-40B4-BE49-F238E27FC236}">
                <a16:creationId xmlns:a16="http://schemas.microsoft.com/office/drawing/2014/main" id="{55992667-DC4E-BF49-B796-E34DB86E966F}"/>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E6F49A76-ED51-F94D-8B12-2D1878730B9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A4D397A-68B0-ED4B-A985-BB378362ED22}"/>
              </a:ext>
            </a:extLst>
          </p:cNvPr>
          <p:cNvSpPr>
            <a:spLocks noGrp="1"/>
          </p:cNvSpPr>
          <p:nvPr>
            <p:ph type="sldNum" sz="quarter" idx="12"/>
          </p:nvPr>
        </p:nvSpPr>
        <p:spPr/>
        <p:txBody>
          <a:bodyPr/>
          <a:lstStyle/>
          <a:p>
            <a:fld id="{0AAEF2E2-A082-486B-BCC1-A4B8E9CF05F7}" type="slidenum">
              <a:rPr lang="nl-NL" smtClean="0"/>
              <a:t>72</a:t>
            </a:fld>
            <a:endParaRPr lang="nl-NL"/>
          </a:p>
        </p:txBody>
      </p:sp>
      <p:sp>
        <p:nvSpPr>
          <p:cNvPr id="7" name="Tijdelijke aanduiding voor tekst 6">
            <a:extLst>
              <a:ext uri="{FF2B5EF4-FFF2-40B4-BE49-F238E27FC236}">
                <a16:creationId xmlns:a16="http://schemas.microsoft.com/office/drawing/2014/main" id="{A93E7FE5-BF5F-0C4A-BB04-C404686315F1}"/>
              </a:ext>
            </a:extLst>
          </p:cNvPr>
          <p:cNvSpPr>
            <a:spLocks noGrp="1"/>
          </p:cNvSpPr>
          <p:nvPr>
            <p:ph type="body" sz="quarter" idx="17"/>
          </p:nvPr>
        </p:nvSpPr>
        <p:spPr/>
        <p:txBody>
          <a:bodyPr/>
          <a:lstStyle/>
          <a:p>
            <a:endParaRPr lang="nl-NL"/>
          </a:p>
        </p:txBody>
      </p:sp>
      <p:pic>
        <p:nvPicPr>
          <p:cNvPr id="8" name="Afbeelding 7">
            <a:extLst>
              <a:ext uri="{FF2B5EF4-FFF2-40B4-BE49-F238E27FC236}">
                <a16:creationId xmlns:a16="http://schemas.microsoft.com/office/drawing/2014/main" id="{B5A8B98B-475E-0945-8E21-7F001B817D8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46048" y="1999410"/>
            <a:ext cx="6096000" cy="2785036"/>
          </a:xfrm>
          <a:prstGeom prst="rect">
            <a:avLst/>
          </a:prstGeom>
        </p:spPr>
      </p:pic>
    </p:spTree>
    <p:extLst>
      <p:ext uri="{BB962C8B-B14F-4D97-AF65-F5344CB8AC3E}">
        <p14:creationId xmlns:p14="http://schemas.microsoft.com/office/powerpoint/2010/main" val="1173711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3A6472-B7C9-50E2-5127-07E7452046EB}"/>
              </a:ext>
            </a:extLst>
          </p:cNvPr>
          <p:cNvSpPr>
            <a:spLocks noGrp="1"/>
          </p:cNvSpPr>
          <p:nvPr>
            <p:ph type="title"/>
          </p:nvPr>
        </p:nvSpPr>
        <p:spPr/>
        <p:txBody>
          <a:bodyPr/>
          <a:lstStyle/>
          <a:p>
            <a:r>
              <a:rPr lang="nl-NL" dirty="0"/>
              <a:t>Inhoudsopgave</a:t>
            </a:r>
          </a:p>
        </p:txBody>
      </p:sp>
      <p:sp>
        <p:nvSpPr>
          <p:cNvPr id="3" name="Tijdelijke aanduiding voor inhoud 2">
            <a:extLst>
              <a:ext uri="{FF2B5EF4-FFF2-40B4-BE49-F238E27FC236}">
                <a16:creationId xmlns:a16="http://schemas.microsoft.com/office/drawing/2014/main" id="{AF209DBB-A636-E5E2-B6EE-F3B79AF5B9D2}"/>
              </a:ext>
            </a:extLst>
          </p:cNvPr>
          <p:cNvSpPr>
            <a:spLocks noGrp="1"/>
          </p:cNvSpPr>
          <p:nvPr>
            <p:ph idx="1"/>
          </p:nvPr>
        </p:nvSpPr>
        <p:spPr/>
        <p:txBody>
          <a:bodyPr/>
          <a:lstStyle/>
          <a:p>
            <a:pPr marL="514350" indent="-514350">
              <a:buFont typeface="+mj-lt"/>
              <a:buAutoNum type="arabicPeriod"/>
            </a:pPr>
            <a:r>
              <a:rPr lang="nl-NL" dirty="0"/>
              <a:t>Bit + Getallenstelsels</a:t>
            </a:r>
          </a:p>
          <a:p>
            <a:pPr marL="514350" indent="-514350">
              <a:buFont typeface="+mj-lt"/>
              <a:buAutoNum type="arabicPeriod"/>
            </a:pPr>
            <a:r>
              <a:rPr lang="nl-NL" dirty="0"/>
              <a:t>Rekenen in andere getallenstelsels + Tekst</a:t>
            </a:r>
          </a:p>
          <a:p>
            <a:pPr marL="514350" indent="-514350">
              <a:buFont typeface="+mj-lt"/>
              <a:buAutoNum type="arabicPeriod"/>
            </a:pPr>
            <a:r>
              <a:rPr lang="nl-NL" dirty="0"/>
              <a:t>Kleuren &amp; Plaatjes</a:t>
            </a:r>
          </a:p>
          <a:p>
            <a:pPr marL="514350" indent="-514350">
              <a:buFont typeface="+mj-lt"/>
              <a:buAutoNum type="arabicPeriod"/>
            </a:pPr>
            <a:r>
              <a:rPr lang="nl-NL" dirty="0"/>
              <a:t>Geluid &amp; Video</a:t>
            </a:r>
          </a:p>
          <a:p>
            <a:pPr marL="514350" indent="-514350">
              <a:buFont typeface="+mj-lt"/>
              <a:buAutoNum type="arabicPeriod"/>
            </a:pPr>
            <a:r>
              <a:rPr lang="nl-NL" dirty="0"/>
              <a:t>Compressie + Bestanden</a:t>
            </a:r>
          </a:p>
          <a:p>
            <a:pPr marL="514350" indent="-514350">
              <a:buFont typeface="+mj-lt"/>
              <a:buAutoNum type="arabicPeriod"/>
            </a:pPr>
            <a:endParaRPr lang="nl-NL" dirty="0"/>
          </a:p>
        </p:txBody>
      </p:sp>
      <p:sp>
        <p:nvSpPr>
          <p:cNvPr id="4" name="Tijdelijke aanduiding voor datum 3">
            <a:extLst>
              <a:ext uri="{FF2B5EF4-FFF2-40B4-BE49-F238E27FC236}">
                <a16:creationId xmlns:a16="http://schemas.microsoft.com/office/drawing/2014/main" id="{AAC83925-D8D1-28CB-0D76-4682D4A8FE2A}"/>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34875D8C-D039-9F47-5CE4-7D1DEC1338C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232768F-3336-1A84-98BA-7DC240BE11DA}"/>
              </a:ext>
            </a:extLst>
          </p:cNvPr>
          <p:cNvSpPr>
            <a:spLocks noGrp="1"/>
          </p:cNvSpPr>
          <p:nvPr>
            <p:ph type="sldNum" sz="quarter" idx="12"/>
          </p:nvPr>
        </p:nvSpPr>
        <p:spPr/>
        <p:txBody>
          <a:bodyPr/>
          <a:lstStyle/>
          <a:p>
            <a:fld id="{0AAEF2E2-A082-486B-BCC1-A4B8E9CF05F7}" type="slidenum">
              <a:rPr lang="nl-NL" smtClean="0"/>
              <a:t>73</a:t>
            </a:fld>
            <a:endParaRPr lang="nl-NL"/>
          </a:p>
        </p:txBody>
      </p:sp>
      <p:sp>
        <p:nvSpPr>
          <p:cNvPr id="7" name="Tijdelijke aanduiding voor tekst 6">
            <a:extLst>
              <a:ext uri="{FF2B5EF4-FFF2-40B4-BE49-F238E27FC236}">
                <a16:creationId xmlns:a16="http://schemas.microsoft.com/office/drawing/2014/main" id="{B0362A54-1CDA-26D0-4670-48D9BB51ED2C}"/>
              </a:ext>
            </a:extLst>
          </p:cNvPr>
          <p:cNvSpPr>
            <a:spLocks noGrp="1"/>
          </p:cNvSpPr>
          <p:nvPr>
            <p:ph type="body" sz="quarter" idx="17"/>
          </p:nvPr>
        </p:nvSpPr>
        <p:spPr/>
        <p:txBody>
          <a:bodyPr/>
          <a:lstStyle/>
          <a:p>
            <a:endParaRPr lang="nl-NL"/>
          </a:p>
        </p:txBody>
      </p:sp>
      <p:sp>
        <p:nvSpPr>
          <p:cNvPr id="9" name="Pijl links 8">
            <a:extLst>
              <a:ext uri="{FF2B5EF4-FFF2-40B4-BE49-F238E27FC236}">
                <a16:creationId xmlns:a16="http://schemas.microsoft.com/office/drawing/2014/main" id="{1DD5DF82-C6C7-D997-81BB-9A81B6F62121}"/>
              </a:ext>
            </a:extLst>
          </p:cNvPr>
          <p:cNvSpPr/>
          <p:nvPr/>
        </p:nvSpPr>
        <p:spPr>
          <a:xfrm flipH="1">
            <a:off x="4254367" y="2290813"/>
            <a:ext cx="721894" cy="3946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3769931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Afbeelding met buiten, mensen, teken, groep&#10;&#10;Automatisch gegenereerde beschrijving">
            <a:extLst>
              <a:ext uri="{FF2B5EF4-FFF2-40B4-BE49-F238E27FC236}">
                <a16:creationId xmlns:a16="http://schemas.microsoft.com/office/drawing/2014/main" id="{8346DE9E-44E6-084D-B713-1CF989868F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00" y="0"/>
            <a:ext cx="11417300" cy="6858000"/>
          </a:xfrm>
          <a:prstGeom prst="rect">
            <a:avLst/>
          </a:prstGeom>
        </p:spPr>
      </p:pic>
      <p:sp>
        <p:nvSpPr>
          <p:cNvPr id="2" name="Titel 1">
            <a:extLst>
              <a:ext uri="{FF2B5EF4-FFF2-40B4-BE49-F238E27FC236}">
                <a16:creationId xmlns:a16="http://schemas.microsoft.com/office/drawing/2014/main" id="{3986A200-7ED1-8A44-B521-58EF6A4DEC95}"/>
              </a:ext>
            </a:extLst>
          </p:cNvPr>
          <p:cNvSpPr>
            <a:spLocks noGrp="1"/>
          </p:cNvSpPr>
          <p:nvPr>
            <p:ph type="ctrTitle"/>
          </p:nvPr>
        </p:nvSpPr>
        <p:spPr/>
        <p:txBody>
          <a:bodyPr/>
          <a:lstStyle/>
          <a:p>
            <a:r>
              <a:rPr lang="nl-NL" dirty="0"/>
              <a:t>Kleuren</a:t>
            </a:r>
          </a:p>
        </p:txBody>
      </p:sp>
      <p:sp>
        <p:nvSpPr>
          <p:cNvPr id="3" name="Ondertitel 2">
            <a:extLst>
              <a:ext uri="{FF2B5EF4-FFF2-40B4-BE49-F238E27FC236}">
                <a16:creationId xmlns:a16="http://schemas.microsoft.com/office/drawing/2014/main" id="{8A6565C8-BD03-254C-BF18-04BDB0B0A39D}"/>
              </a:ext>
            </a:extLst>
          </p:cNvPr>
          <p:cNvSpPr>
            <a:spLocks noGrp="1"/>
          </p:cNvSpPr>
          <p:nvPr>
            <p:ph type="subTitle" idx="1"/>
          </p:nvPr>
        </p:nvSpPr>
        <p:spPr/>
        <p:txBody>
          <a:bodyPr/>
          <a:lstStyle/>
          <a:p>
            <a:r>
              <a:rPr lang="nl-NL" dirty="0"/>
              <a:t>Lesmateriaal: bolletje 1 uit Informatica Actief module Informatie</a:t>
            </a:r>
          </a:p>
        </p:txBody>
      </p:sp>
      <p:sp>
        <p:nvSpPr>
          <p:cNvPr id="4" name="Tijdelijke aanduiding voor datum 3">
            <a:extLst>
              <a:ext uri="{FF2B5EF4-FFF2-40B4-BE49-F238E27FC236}">
                <a16:creationId xmlns:a16="http://schemas.microsoft.com/office/drawing/2014/main" id="{83835620-ECE1-1140-A826-BAF15676DC40}"/>
              </a:ext>
            </a:extLst>
          </p:cNvPr>
          <p:cNvSpPr>
            <a:spLocks noGrp="1"/>
          </p:cNvSpPr>
          <p:nvPr>
            <p:ph type="dt" sz="half" idx="14"/>
          </p:nvPr>
        </p:nvSpPr>
        <p:spPr/>
        <p:txBody>
          <a:bodyPr/>
          <a:lstStyle/>
          <a:p>
            <a:fld id="{F31B2828-63CC-49D2-AE22-B840BA77F576}" type="datetime1">
              <a:rPr lang="nl-NL" smtClean="0"/>
              <a:t>08-12-2022</a:t>
            </a:fld>
            <a:endParaRPr lang="nl-NL" dirty="0"/>
          </a:p>
        </p:txBody>
      </p:sp>
      <p:sp>
        <p:nvSpPr>
          <p:cNvPr id="5" name="Tijdelijke aanduiding voor voettekst 4">
            <a:extLst>
              <a:ext uri="{FF2B5EF4-FFF2-40B4-BE49-F238E27FC236}">
                <a16:creationId xmlns:a16="http://schemas.microsoft.com/office/drawing/2014/main" id="{D8E66092-9509-504A-881A-2678752654DD}"/>
              </a:ext>
            </a:extLst>
          </p:cNvPr>
          <p:cNvSpPr>
            <a:spLocks noGrp="1"/>
          </p:cNvSpPr>
          <p:nvPr>
            <p:ph type="ftr" sz="quarter" idx="15"/>
          </p:nvPr>
        </p:nvSpPr>
        <p:spPr/>
        <p:txBody>
          <a:bodyPr/>
          <a:lstStyle/>
          <a:p>
            <a:endParaRPr lang="nl-NL" dirty="0"/>
          </a:p>
        </p:txBody>
      </p:sp>
      <p:sp>
        <p:nvSpPr>
          <p:cNvPr id="6" name="Tijdelijke aanduiding voor dianummer 5">
            <a:extLst>
              <a:ext uri="{FF2B5EF4-FFF2-40B4-BE49-F238E27FC236}">
                <a16:creationId xmlns:a16="http://schemas.microsoft.com/office/drawing/2014/main" id="{A7612CA9-7372-C641-B652-48EB97BE0234}"/>
              </a:ext>
            </a:extLst>
          </p:cNvPr>
          <p:cNvSpPr>
            <a:spLocks noGrp="1"/>
          </p:cNvSpPr>
          <p:nvPr>
            <p:ph type="sldNum" sz="quarter" idx="16"/>
          </p:nvPr>
        </p:nvSpPr>
        <p:spPr/>
        <p:txBody>
          <a:bodyPr/>
          <a:lstStyle/>
          <a:p>
            <a:fld id="{0AAEF2E2-A082-486B-BCC1-A4B8E9CF05F7}" type="slidenum">
              <a:rPr lang="nl-NL" smtClean="0"/>
              <a:t>74</a:t>
            </a:fld>
            <a:endParaRPr lang="nl-NL"/>
          </a:p>
        </p:txBody>
      </p:sp>
      <p:sp>
        <p:nvSpPr>
          <p:cNvPr id="7" name="Tijdelijke aanduiding voor tekst 6">
            <a:extLst>
              <a:ext uri="{FF2B5EF4-FFF2-40B4-BE49-F238E27FC236}">
                <a16:creationId xmlns:a16="http://schemas.microsoft.com/office/drawing/2014/main" id="{35D639A7-1589-D641-AF58-F202047F31C3}"/>
              </a:ext>
            </a:extLst>
          </p:cNvPr>
          <p:cNvSpPr>
            <a:spLocks noGrp="1"/>
          </p:cNvSpPr>
          <p:nvPr>
            <p:ph type="body" sz="quarter" idx="17"/>
          </p:nvPr>
        </p:nvSpPr>
        <p:spPr/>
        <p:txBody>
          <a:bodyPr/>
          <a:lstStyle/>
          <a:p>
            <a:endParaRPr lang="nl-NL"/>
          </a:p>
        </p:txBody>
      </p:sp>
    </p:spTree>
    <p:extLst>
      <p:ext uri="{BB962C8B-B14F-4D97-AF65-F5344CB8AC3E}">
        <p14:creationId xmlns:p14="http://schemas.microsoft.com/office/powerpoint/2010/main" val="19531947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9E9862-4D39-7041-A321-7B6E4D8E5CCE}"/>
              </a:ext>
            </a:extLst>
          </p:cNvPr>
          <p:cNvSpPr>
            <a:spLocks noGrp="1"/>
          </p:cNvSpPr>
          <p:nvPr>
            <p:ph type="title"/>
          </p:nvPr>
        </p:nvSpPr>
        <p:spPr/>
        <p:txBody>
          <a:bodyPr/>
          <a:lstStyle/>
          <a:p>
            <a:r>
              <a:rPr lang="nl-NL" dirty="0"/>
              <a:t>Welke kleur heeft zonlicht?</a:t>
            </a:r>
          </a:p>
        </p:txBody>
      </p:sp>
      <p:sp>
        <p:nvSpPr>
          <p:cNvPr id="13" name="Tijdelijke aanduiding voor tekst 12">
            <a:extLst>
              <a:ext uri="{FF2B5EF4-FFF2-40B4-BE49-F238E27FC236}">
                <a16:creationId xmlns:a16="http://schemas.microsoft.com/office/drawing/2014/main" id="{3CB7F930-DC53-6E49-BB11-BABBB5CCEEA4}"/>
              </a:ext>
            </a:extLst>
          </p:cNvPr>
          <p:cNvSpPr>
            <a:spLocks noGrp="1"/>
          </p:cNvSpPr>
          <p:nvPr>
            <p:ph type="body" idx="1"/>
          </p:nvPr>
        </p:nvSpPr>
        <p:spPr>
          <a:xfrm>
            <a:off x="839788" y="1368821"/>
            <a:ext cx="5157787" cy="1666801"/>
          </a:xfrm>
        </p:spPr>
        <p:txBody>
          <a:bodyPr anchor="t">
            <a:normAutofit/>
          </a:bodyPr>
          <a:lstStyle/>
          <a:p>
            <a:r>
              <a:rPr lang="nl-NL" b="0" dirty="0"/>
              <a:t>Onze hersenen denken dat zinlicht wit is, maar in werkelijkheid is zonlicht een mengsel van alle kleuren van de regenboog.</a:t>
            </a:r>
          </a:p>
        </p:txBody>
      </p:sp>
      <p:sp>
        <p:nvSpPr>
          <p:cNvPr id="14" name="Tijdelijke aanduiding voor tekst 13">
            <a:extLst>
              <a:ext uri="{FF2B5EF4-FFF2-40B4-BE49-F238E27FC236}">
                <a16:creationId xmlns:a16="http://schemas.microsoft.com/office/drawing/2014/main" id="{6A22CC4F-017F-E846-B1A4-59AE4631E2FD}"/>
              </a:ext>
            </a:extLst>
          </p:cNvPr>
          <p:cNvSpPr>
            <a:spLocks noGrp="1"/>
          </p:cNvSpPr>
          <p:nvPr>
            <p:ph type="body" sz="quarter" idx="3"/>
          </p:nvPr>
        </p:nvSpPr>
        <p:spPr>
          <a:xfrm>
            <a:off x="6172200" y="1368821"/>
            <a:ext cx="5183188" cy="1666801"/>
          </a:xfrm>
        </p:spPr>
        <p:txBody>
          <a:bodyPr anchor="t">
            <a:normAutofit/>
          </a:bodyPr>
          <a:lstStyle/>
          <a:p>
            <a:r>
              <a:rPr lang="nl-NL" b="0" dirty="0"/>
              <a:t>Een ledlamp geeft een andere mengkleur wit dan zonlicht, maar het menselijk oog ziet bijna geen verschil met zonlicht</a:t>
            </a:r>
          </a:p>
        </p:txBody>
      </p:sp>
      <p:sp>
        <p:nvSpPr>
          <p:cNvPr id="4" name="Tijdelijke aanduiding voor datum 3">
            <a:extLst>
              <a:ext uri="{FF2B5EF4-FFF2-40B4-BE49-F238E27FC236}">
                <a16:creationId xmlns:a16="http://schemas.microsoft.com/office/drawing/2014/main" id="{08038959-67E5-8841-9B8B-64E2AAF50FD6}"/>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D77031C0-F689-3E4D-B20C-7225FBB2C183}"/>
              </a:ext>
            </a:extLst>
          </p:cNvPr>
          <p:cNvSpPr>
            <a:spLocks noGrp="1"/>
          </p:cNvSpPr>
          <p:nvPr>
            <p:ph type="ftr" sz="quarter" idx="11"/>
          </p:nvPr>
        </p:nvSpPr>
        <p:spPr>
          <a:xfrm>
            <a:off x="1999281" y="6424777"/>
            <a:ext cx="8193438" cy="228272"/>
          </a:xfrm>
        </p:spPr>
        <p:txBody>
          <a:bodyPr/>
          <a:lstStyle/>
          <a:p>
            <a:r>
              <a:rPr lang="nl-NL" dirty="0"/>
              <a:t>Bron plaatje: http://</a:t>
            </a:r>
            <a:r>
              <a:rPr lang="nl-NL" dirty="0" err="1"/>
              <a:t>www.faro.it</a:t>
            </a:r>
            <a:r>
              <a:rPr lang="nl-NL" dirty="0"/>
              <a:t>/en/</a:t>
            </a:r>
            <a:r>
              <a:rPr lang="nl-NL" dirty="0" err="1"/>
              <a:t>products</a:t>
            </a:r>
            <a:r>
              <a:rPr lang="nl-NL" dirty="0"/>
              <a:t>/</a:t>
            </a:r>
            <a:r>
              <a:rPr lang="nl-NL" dirty="0" err="1"/>
              <a:t>illumination</a:t>
            </a:r>
            <a:r>
              <a:rPr lang="nl-NL" dirty="0"/>
              <a:t>/</a:t>
            </a:r>
            <a:r>
              <a:rPr lang="nl-NL" dirty="0" err="1"/>
              <a:t>dental</a:t>
            </a:r>
            <a:r>
              <a:rPr lang="nl-NL" dirty="0"/>
              <a:t>-led-light-</a:t>
            </a:r>
            <a:r>
              <a:rPr lang="nl-NL" dirty="0" err="1"/>
              <a:t>alya</a:t>
            </a:r>
            <a:r>
              <a:rPr lang="nl-NL" dirty="0"/>
              <a:t>/</a:t>
            </a:r>
          </a:p>
        </p:txBody>
      </p:sp>
      <p:sp>
        <p:nvSpPr>
          <p:cNvPr id="6" name="Tijdelijke aanduiding voor dianummer 5">
            <a:extLst>
              <a:ext uri="{FF2B5EF4-FFF2-40B4-BE49-F238E27FC236}">
                <a16:creationId xmlns:a16="http://schemas.microsoft.com/office/drawing/2014/main" id="{37DF9A6A-01FD-8043-B3CE-03D481B4EC0F}"/>
              </a:ext>
            </a:extLst>
          </p:cNvPr>
          <p:cNvSpPr>
            <a:spLocks noGrp="1"/>
          </p:cNvSpPr>
          <p:nvPr>
            <p:ph type="sldNum" sz="quarter" idx="12"/>
          </p:nvPr>
        </p:nvSpPr>
        <p:spPr/>
        <p:txBody>
          <a:bodyPr/>
          <a:lstStyle/>
          <a:p>
            <a:fld id="{0AAEF2E2-A082-486B-BCC1-A4B8E9CF05F7}" type="slidenum">
              <a:rPr lang="nl-NL" smtClean="0"/>
              <a:t>75</a:t>
            </a:fld>
            <a:endParaRPr lang="nl-NL"/>
          </a:p>
        </p:txBody>
      </p:sp>
      <p:pic>
        <p:nvPicPr>
          <p:cNvPr id="8" name="Afbeelding 7">
            <a:extLst>
              <a:ext uri="{FF2B5EF4-FFF2-40B4-BE49-F238E27FC236}">
                <a16:creationId xmlns:a16="http://schemas.microsoft.com/office/drawing/2014/main" id="{47CF5C05-B5BA-E14C-91C5-C90BA9BB24A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6413" y="3394129"/>
            <a:ext cx="9962324" cy="2603715"/>
          </a:xfrm>
          <a:prstGeom prst="rect">
            <a:avLst/>
          </a:prstGeom>
        </p:spPr>
      </p:pic>
      <p:sp>
        <p:nvSpPr>
          <p:cNvPr id="16" name="Tijdelijke aanduiding voor tekst 12">
            <a:extLst>
              <a:ext uri="{FF2B5EF4-FFF2-40B4-BE49-F238E27FC236}">
                <a16:creationId xmlns:a16="http://schemas.microsoft.com/office/drawing/2014/main" id="{2ECD2F30-9148-3346-8C04-FA2FF14722E6}"/>
              </a:ext>
            </a:extLst>
          </p:cNvPr>
          <p:cNvSpPr txBox="1">
            <a:spLocks/>
          </p:cNvSpPr>
          <p:nvPr/>
        </p:nvSpPr>
        <p:spPr>
          <a:xfrm>
            <a:off x="837208" y="3117551"/>
            <a:ext cx="5157787" cy="60204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nl-NL" b="0" dirty="0"/>
              <a:t>Wit licht van de zon:</a:t>
            </a:r>
          </a:p>
        </p:txBody>
      </p:sp>
      <p:sp>
        <p:nvSpPr>
          <p:cNvPr id="17" name="Tijdelijke aanduiding voor tekst 13">
            <a:extLst>
              <a:ext uri="{FF2B5EF4-FFF2-40B4-BE49-F238E27FC236}">
                <a16:creationId xmlns:a16="http://schemas.microsoft.com/office/drawing/2014/main" id="{2F1E7B41-C946-1F44-B801-7C6DAAC356CA}"/>
              </a:ext>
            </a:extLst>
          </p:cNvPr>
          <p:cNvSpPr txBox="1">
            <a:spLocks/>
          </p:cNvSpPr>
          <p:nvPr/>
        </p:nvSpPr>
        <p:spPr>
          <a:xfrm>
            <a:off x="6169620" y="3117551"/>
            <a:ext cx="5183188" cy="60204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nl-NL" b="0" dirty="0"/>
              <a:t>Wit licht van een </a:t>
            </a:r>
            <a:r>
              <a:rPr lang="nl-NL" b="0" dirty="0" err="1"/>
              <a:t>LED-lamp</a:t>
            </a:r>
            <a:r>
              <a:rPr lang="nl-NL" b="0" dirty="0"/>
              <a:t>:</a:t>
            </a:r>
          </a:p>
        </p:txBody>
      </p:sp>
      <p:sp>
        <p:nvSpPr>
          <p:cNvPr id="21" name="Tijdelijke aanduiding voor tekst 6">
            <a:extLst>
              <a:ext uri="{FF2B5EF4-FFF2-40B4-BE49-F238E27FC236}">
                <a16:creationId xmlns:a16="http://schemas.microsoft.com/office/drawing/2014/main" id="{0ECB841E-6CF3-F34A-8CFE-0594264D60D9}"/>
              </a:ext>
            </a:extLst>
          </p:cNvPr>
          <p:cNvSpPr txBox="1">
            <a:spLocks/>
          </p:cNvSpPr>
          <p:nvPr/>
        </p:nvSpPr>
        <p:spPr>
          <a:xfrm rot="16200000">
            <a:off x="-2669381" y="2669382"/>
            <a:ext cx="6176963" cy="8382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4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UITLEG</a:t>
            </a:r>
          </a:p>
        </p:txBody>
      </p:sp>
    </p:spTree>
    <p:extLst>
      <p:ext uri="{BB962C8B-B14F-4D97-AF65-F5344CB8AC3E}">
        <p14:creationId xmlns:p14="http://schemas.microsoft.com/office/powerpoint/2010/main" val="1932463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9E9862-4D39-7041-A321-7B6E4D8E5CCE}"/>
              </a:ext>
            </a:extLst>
          </p:cNvPr>
          <p:cNvSpPr>
            <a:spLocks noGrp="1"/>
          </p:cNvSpPr>
          <p:nvPr>
            <p:ph type="title"/>
          </p:nvPr>
        </p:nvSpPr>
        <p:spPr/>
        <p:txBody>
          <a:bodyPr/>
          <a:lstStyle/>
          <a:p>
            <a:r>
              <a:rPr lang="nl-NL" dirty="0"/>
              <a:t>Hoeveel kleuren bestaan er?</a:t>
            </a:r>
          </a:p>
        </p:txBody>
      </p:sp>
      <p:sp>
        <p:nvSpPr>
          <p:cNvPr id="3" name="Tijdelijke aanduiding voor inhoud 2">
            <a:extLst>
              <a:ext uri="{FF2B5EF4-FFF2-40B4-BE49-F238E27FC236}">
                <a16:creationId xmlns:a16="http://schemas.microsoft.com/office/drawing/2014/main" id="{D5531C46-5F71-C341-B4F6-429547F15E5D}"/>
              </a:ext>
            </a:extLst>
          </p:cNvPr>
          <p:cNvSpPr>
            <a:spLocks noGrp="1"/>
          </p:cNvSpPr>
          <p:nvPr>
            <p:ph idx="1"/>
          </p:nvPr>
        </p:nvSpPr>
        <p:spPr/>
        <p:txBody>
          <a:bodyPr>
            <a:normAutofit lnSpcReduction="10000"/>
          </a:bodyPr>
          <a:lstStyle/>
          <a:p>
            <a:r>
              <a:rPr lang="nl-NL" dirty="0"/>
              <a:t>Er bestaat een ontelbaar aantal mengkleuren.</a:t>
            </a:r>
          </a:p>
          <a:p>
            <a:r>
              <a:rPr lang="nl-NL" dirty="0"/>
              <a:t>Elke mengkleur is een unieke combinatie van alle kleuren van de regenboog, elk in een eigen hoeveelheid.</a:t>
            </a:r>
          </a:p>
          <a:p>
            <a:r>
              <a:rPr lang="nl-NL" dirty="0"/>
              <a:t>Ons oog kan niet alle kleuren zien, maar onze hersenen zijn slim genoeg om ons te laten denken dat we alle kleuren kunnen zien.</a:t>
            </a:r>
          </a:p>
          <a:p>
            <a:r>
              <a:rPr lang="nl-NL" dirty="0"/>
              <a:t>Een kleurmodel is een versimpelde beschrijving van alle kleuren. </a:t>
            </a:r>
          </a:p>
          <a:p>
            <a:r>
              <a:rPr lang="nl-NL" dirty="0"/>
              <a:t>Met een kleurmodel kunnen we genoeg kleuren maken om te zorgen dat ons oog het verschil met echte kleuren bijna niet ziet en onze hersenen dus denken dat we alle kleuren kunnen maken.</a:t>
            </a:r>
          </a:p>
          <a:p>
            <a:r>
              <a:rPr lang="nl-NL" dirty="0"/>
              <a:t>Het voordeel van een kleurmodel is, dat we met een paar eenvoudige getallen kunnen aangeven welke kleur we bedoelen.</a:t>
            </a:r>
          </a:p>
        </p:txBody>
      </p:sp>
      <p:sp>
        <p:nvSpPr>
          <p:cNvPr id="4" name="Tijdelijke aanduiding voor datum 3">
            <a:extLst>
              <a:ext uri="{FF2B5EF4-FFF2-40B4-BE49-F238E27FC236}">
                <a16:creationId xmlns:a16="http://schemas.microsoft.com/office/drawing/2014/main" id="{08038959-67E5-8841-9B8B-64E2AAF50FD6}"/>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D77031C0-F689-3E4D-B20C-7225FBB2C18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7DF9A6A-01FD-8043-B3CE-03D481B4EC0F}"/>
              </a:ext>
            </a:extLst>
          </p:cNvPr>
          <p:cNvSpPr>
            <a:spLocks noGrp="1"/>
          </p:cNvSpPr>
          <p:nvPr>
            <p:ph type="sldNum" sz="quarter" idx="12"/>
          </p:nvPr>
        </p:nvSpPr>
        <p:spPr/>
        <p:txBody>
          <a:bodyPr/>
          <a:lstStyle/>
          <a:p>
            <a:fld id="{0AAEF2E2-A082-486B-BCC1-A4B8E9CF05F7}" type="slidenum">
              <a:rPr lang="nl-NL" smtClean="0"/>
              <a:t>76</a:t>
            </a:fld>
            <a:endParaRPr lang="nl-NL"/>
          </a:p>
        </p:txBody>
      </p:sp>
      <p:sp>
        <p:nvSpPr>
          <p:cNvPr id="7" name="Tijdelijke aanduiding voor tekst 6">
            <a:extLst>
              <a:ext uri="{FF2B5EF4-FFF2-40B4-BE49-F238E27FC236}">
                <a16:creationId xmlns:a16="http://schemas.microsoft.com/office/drawing/2014/main" id="{E48AC5F7-DCB6-8F43-AE7D-990AEA41E734}"/>
              </a:ext>
            </a:extLst>
          </p:cNvPr>
          <p:cNvSpPr>
            <a:spLocks noGrp="1"/>
          </p:cNvSpPr>
          <p:nvPr>
            <p:ph type="body" sz="quarter" idx="17"/>
          </p:nvPr>
        </p:nvSpPr>
        <p:spPr/>
        <p:txBody>
          <a:bodyPr/>
          <a:lstStyle/>
          <a:p>
            <a:r>
              <a:rPr lang="nl-NL" dirty="0"/>
              <a:t>UITLEG</a:t>
            </a:r>
          </a:p>
        </p:txBody>
      </p:sp>
      <p:pic>
        <p:nvPicPr>
          <p:cNvPr id="10" name="Afbeelding 9">
            <a:extLst>
              <a:ext uri="{FF2B5EF4-FFF2-40B4-BE49-F238E27FC236}">
                <a16:creationId xmlns:a16="http://schemas.microsoft.com/office/drawing/2014/main" id="{374F2DCC-92E5-2647-89F4-27B7FC05C04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38200" y="911755"/>
            <a:ext cx="11353800" cy="340965"/>
          </a:xfrm>
          <a:prstGeom prst="rect">
            <a:avLst/>
          </a:prstGeom>
        </p:spPr>
      </p:pic>
    </p:spTree>
    <p:extLst>
      <p:ext uri="{BB962C8B-B14F-4D97-AF65-F5344CB8AC3E}">
        <p14:creationId xmlns:p14="http://schemas.microsoft.com/office/powerpoint/2010/main" val="34889145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26E5F8-BB08-C147-A42B-629ED9FD58B8}"/>
              </a:ext>
            </a:extLst>
          </p:cNvPr>
          <p:cNvSpPr>
            <a:spLocks noGrp="1"/>
          </p:cNvSpPr>
          <p:nvPr>
            <p:ph type="title"/>
          </p:nvPr>
        </p:nvSpPr>
        <p:spPr/>
        <p:txBody>
          <a:bodyPr/>
          <a:lstStyle/>
          <a:p>
            <a:r>
              <a:rPr lang="nl-NL" dirty="0"/>
              <a:t>RGB-kleurmodel</a:t>
            </a:r>
          </a:p>
        </p:txBody>
      </p:sp>
      <p:sp>
        <p:nvSpPr>
          <p:cNvPr id="3" name="Tijdelijke aanduiding voor inhoud 2">
            <a:extLst>
              <a:ext uri="{FF2B5EF4-FFF2-40B4-BE49-F238E27FC236}">
                <a16:creationId xmlns:a16="http://schemas.microsoft.com/office/drawing/2014/main" id="{499E2018-47B1-F743-98C1-F6EC44CD3F72}"/>
              </a:ext>
            </a:extLst>
          </p:cNvPr>
          <p:cNvSpPr>
            <a:spLocks noGrp="1"/>
          </p:cNvSpPr>
          <p:nvPr>
            <p:ph sz="half" idx="1"/>
          </p:nvPr>
        </p:nvSpPr>
        <p:spPr/>
        <p:txBody>
          <a:bodyPr/>
          <a:lstStyle/>
          <a:p>
            <a:pPr marL="0" indent="0">
              <a:buNone/>
            </a:pPr>
            <a:r>
              <a:rPr lang="nl-NL" sz="2400" dirty="0"/>
              <a:t>Door het mengen van rood, groen en blauw licht kun je meer kleuren maken, bijvoorbeeld: geel, paars, zeegroen, wit</a:t>
            </a:r>
          </a:p>
        </p:txBody>
      </p:sp>
      <p:sp>
        <p:nvSpPr>
          <p:cNvPr id="16" name="Tijdelijke aanduiding voor inhoud 15">
            <a:extLst>
              <a:ext uri="{FF2B5EF4-FFF2-40B4-BE49-F238E27FC236}">
                <a16:creationId xmlns:a16="http://schemas.microsoft.com/office/drawing/2014/main" id="{64879AA9-DDDD-814B-BC80-98CFB0B5B2B9}"/>
              </a:ext>
            </a:extLst>
          </p:cNvPr>
          <p:cNvSpPr>
            <a:spLocks noGrp="1"/>
          </p:cNvSpPr>
          <p:nvPr>
            <p:ph sz="half" idx="2"/>
          </p:nvPr>
        </p:nvSpPr>
        <p:spPr/>
        <p:txBody>
          <a:bodyPr>
            <a:normAutofit/>
          </a:bodyPr>
          <a:lstStyle/>
          <a:p>
            <a:pPr marL="0" indent="0">
              <a:buNone/>
            </a:pPr>
            <a:r>
              <a:rPr lang="nl-NL" sz="2400" dirty="0"/>
              <a:t>Door de hoeveelheid rood, groen en blauw te variëren  kun je heel veel kleuren maken.</a:t>
            </a:r>
          </a:p>
        </p:txBody>
      </p:sp>
      <p:sp>
        <p:nvSpPr>
          <p:cNvPr id="4" name="Tijdelijke aanduiding voor datum 3">
            <a:extLst>
              <a:ext uri="{FF2B5EF4-FFF2-40B4-BE49-F238E27FC236}">
                <a16:creationId xmlns:a16="http://schemas.microsoft.com/office/drawing/2014/main" id="{98D6FFA0-B546-F242-8745-9B03DECF05BE}"/>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83F1216E-D125-DE4D-9E0F-2A21681F0EED}"/>
              </a:ext>
            </a:extLst>
          </p:cNvPr>
          <p:cNvSpPr>
            <a:spLocks noGrp="1"/>
          </p:cNvSpPr>
          <p:nvPr>
            <p:ph type="ftr" sz="quarter" idx="11"/>
          </p:nvPr>
        </p:nvSpPr>
        <p:spPr>
          <a:xfrm>
            <a:off x="2386739" y="6409212"/>
            <a:ext cx="7418522" cy="259402"/>
          </a:xfrm>
        </p:spPr>
        <p:txBody>
          <a:bodyPr/>
          <a:lstStyle/>
          <a:p>
            <a:r>
              <a:rPr lang="nl-NL" dirty="0"/>
              <a:t>Bron afbeelding links: informatica actief. Bron afbeelding rechts: Wikipedia</a:t>
            </a:r>
          </a:p>
        </p:txBody>
      </p:sp>
      <p:sp>
        <p:nvSpPr>
          <p:cNvPr id="6" name="Tijdelijke aanduiding voor dianummer 5">
            <a:extLst>
              <a:ext uri="{FF2B5EF4-FFF2-40B4-BE49-F238E27FC236}">
                <a16:creationId xmlns:a16="http://schemas.microsoft.com/office/drawing/2014/main" id="{618A747D-0E99-2849-8C5C-5B64D6AFC231}"/>
              </a:ext>
            </a:extLst>
          </p:cNvPr>
          <p:cNvSpPr>
            <a:spLocks noGrp="1"/>
          </p:cNvSpPr>
          <p:nvPr>
            <p:ph type="sldNum" sz="quarter" idx="12"/>
          </p:nvPr>
        </p:nvSpPr>
        <p:spPr/>
        <p:txBody>
          <a:bodyPr/>
          <a:lstStyle/>
          <a:p>
            <a:fld id="{0AAEF2E2-A082-486B-BCC1-A4B8E9CF05F7}" type="slidenum">
              <a:rPr lang="nl-NL" smtClean="0"/>
              <a:t>77</a:t>
            </a:fld>
            <a:endParaRPr lang="nl-NL"/>
          </a:p>
        </p:txBody>
      </p:sp>
      <p:pic>
        <p:nvPicPr>
          <p:cNvPr id="14" name="Afbeelding 13">
            <a:extLst>
              <a:ext uri="{FF2B5EF4-FFF2-40B4-BE49-F238E27FC236}">
                <a16:creationId xmlns:a16="http://schemas.microsoft.com/office/drawing/2014/main" id="{E20E9981-9153-B241-91BC-02187456294F}"/>
              </a:ext>
            </a:extLst>
          </p:cNvPr>
          <p:cNvPicPr>
            <a:picLocks noChangeAspect="1"/>
          </p:cNvPicPr>
          <p:nvPr/>
        </p:nvPicPr>
        <p:blipFill>
          <a:blip r:embed="rId3" cstate="email">
            <a:clrChange>
              <a:clrFrom>
                <a:srgbClr val="FCFCFC"/>
              </a:clrFrom>
              <a:clrTo>
                <a:srgbClr val="FCFCFC">
                  <a:alpha val="0"/>
                </a:srgbClr>
              </a:clrTo>
            </a:clrChange>
            <a:extLst>
              <a:ext uri="{28A0092B-C50C-407E-A947-70E740481C1C}">
                <a14:useLocalDpi xmlns:a14="http://schemas.microsoft.com/office/drawing/2010/main"/>
              </a:ext>
            </a:extLst>
          </a:blip>
          <a:stretch>
            <a:fillRect/>
          </a:stretch>
        </p:blipFill>
        <p:spPr>
          <a:xfrm>
            <a:off x="1544160" y="2216255"/>
            <a:ext cx="3213820" cy="2978292"/>
          </a:xfrm>
          <a:prstGeom prst="rect">
            <a:avLst/>
          </a:prstGeom>
        </p:spPr>
      </p:pic>
      <p:pic>
        <p:nvPicPr>
          <p:cNvPr id="15" name="Afbeelding 14">
            <a:extLst>
              <a:ext uri="{FF2B5EF4-FFF2-40B4-BE49-F238E27FC236}">
                <a16:creationId xmlns:a16="http://schemas.microsoft.com/office/drawing/2014/main" id="{41E63056-46CC-944E-9E51-3161C3530E7D}"/>
              </a:ext>
            </a:extLst>
          </p:cNvPr>
          <p:cNvPicPr>
            <a:picLocks noChangeAspect="1"/>
          </p:cNvPicPr>
          <p:nvPr/>
        </p:nvPicPr>
        <p:blipFill>
          <a:blip r:embed="rId4" cstate="email">
            <a:clrChange>
              <a:clrFrom>
                <a:srgbClr val="BFBFBF"/>
              </a:clrFrom>
              <a:clrTo>
                <a:srgbClr val="BFBFBF">
                  <a:alpha val="0"/>
                </a:srgbClr>
              </a:clrTo>
            </a:clrChange>
            <a:extLst>
              <a:ext uri="{28A0092B-C50C-407E-A947-70E740481C1C}">
                <a14:useLocalDpi xmlns:a14="http://schemas.microsoft.com/office/drawing/2010/main"/>
              </a:ext>
            </a:extLst>
          </a:blip>
          <a:stretch>
            <a:fillRect/>
          </a:stretch>
        </p:blipFill>
        <p:spPr>
          <a:xfrm>
            <a:off x="6088252" y="1825392"/>
            <a:ext cx="5117024" cy="3837768"/>
          </a:xfrm>
          <a:prstGeom prst="rect">
            <a:avLst/>
          </a:prstGeom>
        </p:spPr>
      </p:pic>
      <p:sp>
        <p:nvSpPr>
          <p:cNvPr id="17" name="Rechthoek 16">
            <a:extLst>
              <a:ext uri="{FF2B5EF4-FFF2-40B4-BE49-F238E27FC236}">
                <a16:creationId xmlns:a16="http://schemas.microsoft.com/office/drawing/2014/main" id="{A37B262D-090A-8540-B7CF-FC2613AC5643}"/>
              </a:ext>
            </a:extLst>
          </p:cNvPr>
          <p:cNvSpPr/>
          <p:nvPr/>
        </p:nvSpPr>
        <p:spPr>
          <a:xfrm>
            <a:off x="986725" y="5282605"/>
            <a:ext cx="10367073" cy="1569660"/>
          </a:xfrm>
          <a:prstGeom prst="rect">
            <a:avLst/>
          </a:prstGeom>
        </p:spPr>
        <p:txBody>
          <a:bodyPr wrap="square">
            <a:spAutoFit/>
          </a:bodyPr>
          <a:lstStyle/>
          <a:p>
            <a:pPr marL="342900" indent="-342900">
              <a:buFont typeface="Arial" panose="020B0604020202020204" pitchFamily="34" charset="0"/>
              <a:buChar char="•"/>
            </a:pPr>
            <a:r>
              <a:rPr lang="nl-NL" sz="2400" dirty="0"/>
              <a:t>Het RGB-kleurmodel gebruikt 3 getallen om een kleur te maken: het eerste getal is de hoeveelheid rood, het tweede groen en het derde blauw. </a:t>
            </a:r>
          </a:p>
          <a:p>
            <a:pPr marL="342900" indent="-342900">
              <a:buFont typeface="Arial" panose="020B0604020202020204" pitchFamily="34" charset="0"/>
              <a:buChar char="•"/>
            </a:pPr>
            <a:r>
              <a:rPr lang="nl-NL" sz="2400" dirty="0"/>
              <a:t>In de informatica wordt vaak een geheel getal van 0 tot en met 255 gebruikt, </a:t>
            </a:r>
            <a:br>
              <a:rPr lang="nl-NL" sz="2400" dirty="0"/>
            </a:br>
            <a:r>
              <a:rPr lang="nl-NL" sz="2400" dirty="0"/>
              <a:t>of in hexadecimale notatie: voor elke kleur een getal van 00HEX tot FFHEX</a:t>
            </a:r>
          </a:p>
        </p:txBody>
      </p:sp>
      <p:sp>
        <p:nvSpPr>
          <p:cNvPr id="19" name="Tijdelijke aanduiding voor tekst 6">
            <a:extLst>
              <a:ext uri="{FF2B5EF4-FFF2-40B4-BE49-F238E27FC236}">
                <a16:creationId xmlns:a16="http://schemas.microsoft.com/office/drawing/2014/main" id="{F58AFB8C-B50B-7947-A580-42D1D9CD75C0}"/>
              </a:ext>
            </a:extLst>
          </p:cNvPr>
          <p:cNvSpPr txBox="1">
            <a:spLocks/>
          </p:cNvSpPr>
          <p:nvPr/>
        </p:nvSpPr>
        <p:spPr>
          <a:xfrm rot="16200000">
            <a:off x="-2669381" y="2669382"/>
            <a:ext cx="6176963" cy="8382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4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UITLEG</a:t>
            </a:r>
          </a:p>
        </p:txBody>
      </p:sp>
    </p:spTree>
    <p:extLst>
      <p:ext uri="{BB962C8B-B14F-4D97-AF65-F5344CB8AC3E}">
        <p14:creationId xmlns:p14="http://schemas.microsoft.com/office/powerpoint/2010/main" val="265556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26E5F8-BB08-C147-A42B-629ED9FD58B8}"/>
              </a:ext>
            </a:extLst>
          </p:cNvPr>
          <p:cNvSpPr>
            <a:spLocks noGrp="1"/>
          </p:cNvSpPr>
          <p:nvPr>
            <p:ph type="title"/>
          </p:nvPr>
        </p:nvSpPr>
        <p:spPr/>
        <p:txBody>
          <a:bodyPr/>
          <a:lstStyle/>
          <a:p>
            <a:r>
              <a:rPr lang="nl-NL" dirty="0"/>
              <a:t>HSV/HSL-kleurmodel</a:t>
            </a:r>
          </a:p>
        </p:txBody>
      </p:sp>
      <p:sp>
        <p:nvSpPr>
          <p:cNvPr id="3" name="Tijdelijke aanduiding voor inhoud 2">
            <a:extLst>
              <a:ext uri="{FF2B5EF4-FFF2-40B4-BE49-F238E27FC236}">
                <a16:creationId xmlns:a16="http://schemas.microsoft.com/office/drawing/2014/main" id="{499E2018-47B1-F743-98C1-F6EC44CD3F72}"/>
              </a:ext>
            </a:extLst>
          </p:cNvPr>
          <p:cNvSpPr>
            <a:spLocks noGrp="1"/>
          </p:cNvSpPr>
          <p:nvPr>
            <p:ph sz="half" idx="1"/>
          </p:nvPr>
        </p:nvSpPr>
        <p:spPr/>
        <p:txBody>
          <a:bodyPr/>
          <a:lstStyle/>
          <a:p>
            <a:pPr marL="0" indent="0">
              <a:buNone/>
            </a:pPr>
            <a:r>
              <a:rPr lang="nl-NL" sz="2400" dirty="0" err="1"/>
              <a:t>Hue</a:t>
            </a:r>
            <a:endParaRPr lang="nl-NL" sz="2400" dirty="0"/>
          </a:p>
          <a:p>
            <a:pPr marL="0" indent="0">
              <a:buNone/>
            </a:pPr>
            <a:r>
              <a:rPr lang="nl-NL" sz="2400" dirty="0" err="1"/>
              <a:t>Saturation</a:t>
            </a:r>
            <a:endParaRPr lang="nl-NL" sz="2400" dirty="0"/>
          </a:p>
          <a:p>
            <a:pPr marL="0" indent="0">
              <a:buNone/>
            </a:pPr>
            <a:r>
              <a:rPr lang="nl-NL" sz="2400" dirty="0"/>
              <a:t>Value / </a:t>
            </a:r>
            <a:r>
              <a:rPr lang="nl-NL" sz="2400" dirty="0" err="1"/>
              <a:t>Brightness</a:t>
            </a:r>
            <a:endParaRPr lang="nl-NL" sz="2400" dirty="0"/>
          </a:p>
        </p:txBody>
      </p:sp>
      <p:sp>
        <p:nvSpPr>
          <p:cNvPr id="16" name="Tijdelijke aanduiding voor inhoud 15">
            <a:extLst>
              <a:ext uri="{FF2B5EF4-FFF2-40B4-BE49-F238E27FC236}">
                <a16:creationId xmlns:a16="http://schemas.microsoft.com/office/drawing/2014/main" id="{64879AA9-DDDD-814B-BC80-98CFB0B5B2B9}"/>
              </a:ext>
            </a:extLst>
          </p:cNvPr>
          <p:cNvSpPr>
            <a:spLocks noGrp="1"/>
          </p:cNvSpPr>
          <p:nvPr>
            <p:ph sz="half" idx="2"/>
          </p:nvPr>
        </p:nvSpPr>
        <p:spPr/>
        <p:txBody>
          <a:bodyPr>
            <a:normAutofit/>
          </a:bodyPr>
          <a:lstStyle/>
          <a:p>
            <a:pPr marL="0" indent="0">
              <a:buNone/>
            </a:pPr>
            <a:r>
              <a:rPr lang="nl-NL" sz="2400" dirty="0" err="1"/>
              <a:t>Hue</a:t>
            </a:r>
            <a:endParaRPr lang="nl-NL" sz="2400" dirty="0"/>
          </a:p>
          <a:p>
            <a:pPr marL="0" indent="0">
              <a:buNone/>
            </a:pPr>
            <a:r>
              <a:rPr lang="nl-NL" sz="2400" dirty="0" err="1"/>
              <a:t>Saturation</a:t>
            </a:r>
            <a:endParaRPr lang="nl-NL" sz="2400" dirty="0"/>
          </a:p>
          <a:p>
            <a:pPr marL="0" indent="0">
              <a:buNone/>
            </a:pPr>
            <a:r>
              <a:rPr lang="nl-NL" sz="2400" dirty="0" err="1"/>
              <a:t>Luminance</a:t>
            </a:r>
            <a:endParaRPr lang="nl-NL" sz="2400" dirty="0"/>
          </a:p>
        </p:txBody>
      </p:sp>
      <p:sp>
        <p:nvSpPr>
          <p:cNvPr id="4" name="Tijdelijke aanduiding voor datum 3">
            <a:extLst>
              <a:ext uri="{FF2B5EF4-FFF2-40B4-BE49-F238E27FC236}">
                <a16:creationId xmlns:a16="http://schemas.microsoft.com/office/drawing/2014/main" id="{98D6FFA0-B546-F242-8745-9B03DECF05BE}"/>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83F1216E-D125-DE4D-9E0F-2A21681F0EED}"/>
              </a:ext>
            </a:extLst>
          </p:cNvPr>
          <p:cNvSpPr>
            <a:spLocks noGrp="1"/>
          </p:cNvSpPr>
          <p:nvPr>
            <p:ph type="ftr" sz="quarter" idx="11"/>
          </p:nvPr>
        </p:nvSpPr>
        <p:spPr>
          <a:xfrm>
            <a:off x="2386739" y="6409212"/>
            <a:ext cx="7418522" cy="259402"/>
          </a:xfrm>
        </p:spPr>
        <p:txBody>
          <a:bodyPr/>
          <a:lstStyle/>
          <a:p>
            <a:r>
              <a:rPr lang="nl-NL" dirty="0"/>
              <a:t>Bron afbeelding links: informatica actief. Bron afbeelding rechts: Wikipedia</a:t>
            </a:r>
          </a:p>
        </p:txBody>
      </p:sp>
      <p:sp>
        <p:nvSpPr>
          <p:cNvPr id="6" name="Tijdelijke aanduiding voor dianummer 5">
            <a:extLst>
              <a:ext uri="{FF2B5EF4-FFF2-40B4-BE49-F238E27FC236}">
                <a16:creationId xmlns:a16="http://schemas.microsoft.com/office/drawing/2014/main" id="{618A747D-0E99-2849-8C5C-5B64D6AFC231}"/>
              </a:ext>
            </a:extLst>
          </p:cNvPr>
          <p:cNvSpPr>
            <a:spLocks noGrp="1"/>
          </p:cNvSpPr>
          <p:nvPr>
            <p:ph type="sldNum" sz="quarter" idx="12"/>
          </p:nvPr>
        </p:nvSpPr>
        <p:spPr/>
        <p:txBody>
          <a:bodyPr/>
          <a:lstStyle/>
          <a:p>
            <a:fld id="{0AAEF2E2-A082-486B-BCC1-A4B8E9CF05F7}" type="slidenum">
              <a:rPr lang="nl-NL" smtClean="0"/>
              <a:t>78</a:t>
            </a:fld>
            <a:endParaRPr lang="nl-NL"/>
          </a:p>
        </p:txBody>
      </p:sp>
      <p:sp>
        <p:nvSpPr>
          <p:cNvPr id="17" name="Rechthoek 16">
            <a:extLst>
              <a:ext uri="{FF2B5EF4-FFF2-40B4-BE49-F238E27FC236}">
                <a16:creationId xmlns:a16="http://schemas.microsoft.com/office/drawing/2014/main" id="{A37B262D-090A-8540-B7CF-FC2613AC5643}"/>
              </a:ext>
            </a:extLst>
          </p:cNvPr>
          <p:cNvSpPr/>
          <p:nvPr/>
        </p:nvSpPr>
        <p:spPr>
          <a:xfrm>
            <a:off x="922149" y="5936873"/>
            <a:ext cx="10802939" cy="830997"/>
          </a:xfrm>
          <a:prstGeom prst="rect">
            <a:avLst/>
          </a:prstGeom>
        </p:spPr>
        <p:txBody>
          <a:bodyPr wrap="square">
            <a:spAutoFit/>
          </a:bodyPr>
          <a:lstStyle/>
          <a:p>
            <a:pPr marL="342900" indent="-342900">
              <a:buFont typeface="Arial" panose="020B0604020202020204" pitchFamily="34" charset="0"/>
              <a:buChar char="•"/>
            </a:pPr>
            <a:r>
              <a:rPr lang="nl-NL" sz="2400" dirty="0"/>
              <a:t>Je kunt een kleur uit het RGB-kleurmodel “omrekenen” naar een kleur in het HSV/HSL model</a:t>
            </a:r>
          </a:p>
        </p:txBody>
      </p:sp>
      <p:sp>
        <p:nvSpPr>
          <p:cNvPr id="19" name="Tijdelijke aanduiding voor tekst 6">
            <a:extLst>
              <a:ext uri="{FF2B5EF4-FFF2-40B4-BE49-F238E27FC236}">
                <a16:creationId xmlns:a16="http://schemas.microsoft.com/office/drawing/2014/main" id="{F58AFB8C-B50B-7947-A580-42D1D9CD75C0}"/>
              </a:ext>
            </a:extLst>
          </p:cNvPr>
          <p:cNvSpPr txBox="1">
            <a:spLocks/>
          </p:cNvSpPr>
          <p:nvPr/>
        </p:nvSpPr>
        <p:spPr>
          <a:xfrm rot="16200000">
            <a:off x="-2669381" y="2669382"/>
            <a:ext cx="6176963" cy="8382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4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UITLEG</a:t>
            </a:r>
          </a:p>
        </p:txBody>
      </p:sp>
      <p:pic>
        <p:nvPicPr>
          <p:cNvPr id="1030" name="Picture 6">
            <a:extLst>
              <a:ext uri="{FF2B5EF4-FFF2-40B4-BE49-F238E27FC236}">
                <a16:creationId xmlns:a16="http://schemas.microsoft.com/office/drawing/2014/main" id="{29AA0B4E-FF2E-694D-89E9-16D842A8AA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507" y="2647762"/>
            <a:ext cx="4064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EF11371A-FB2D-88E8-7D07-07C7351C88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3106" y="1832712"/>
            <a:ext cx="3810000" cy="405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17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7"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26E5F8-BB08-C147-A42B-629ED9FD58B8}"/>
              </a:ext>
            </a:extLst>
          </p:cNvPr>
          <p:cNvSpPr>
            <a:spLocks noGrp="1"/>
          </p:cNvSpPr>
          <p:nvPr>
            <p:ph type="title"/>
          </p:nvPr>
        </p:nvSpPr>
        <p:spPr/>
        <p:txBody>
          <a:bodyPr/>
          <a:lstStyle/>
          <a:p>
            <a:r>
              <a:rPr lang="nl-NL" dirty="0"/>
              <a:t>CMYK-kleurmodel</a:t>
            </a:r>
          </a:p>
        </p:txBody>
      </p:sp>
      <p:sp>
        <p:nvSpPr>
          <p:cNvPr id="3" name="Tijdelijke aanduiding voor inhoud 2">
            <a:extLst>
              <a:ext uri="{FF2B5EF4-FFF2-40B4-BE49-F238E27FC236}">
                <a16:creationId xmlns:a16="http://schemas.microsoft.com/office/drawing/2014/main" id="{499E2018-47B1-F743-98C1-F6EC44CD3F72}"/>
              </a:ext>
            </a:extLst>
          </p:cNvPr>
          <p:cNvSpPr>
            <a:spLocks noGrp="1"/>
          </p:cNvSpPr>
          <p:nvPr>
            <p:ph sz="half" idx="1"/>
          </p:nvPr>
        </p:nvSpPr>
        <p:spPr/>
        <p:txBody>
          <a:bodyPr/>
          <a:lstStyle/>
          <a:p>
            <a:pPr marL="0" indent="0">
              <a:buNone/>
            </a:pPr>
            <a:r>
              <a:rPr lang="nl-NL" sz="2400" dirty="0"/>
              <a:t>Het RGB model wordt gebruikt voor licht (beeldschermen), het CMYK model wordt gebruikt voor inkt (papier).</a:t>
            </a:r>
          </a:p>
        </p:txBody>
      </p:sp>
      <p:sp>
        <p:nvSpPr>
          <p:cNvPr id="16" name="Tijdelijke aanduiding voor inhoud 15">
            <a:extLst>
              <a:ext uri="{FF2B5EF4-FFF2-40B4-BE49-F238E27FC236}">
                <a16:creationId xmlns:a16="http://schemas.microsoft.com/office/drawing/2014/main" id="{64879AA9-DDDD-814B-BC80-98CFB0B5B2B9}"/>
              </a:ext>
            </a:extLst>
          </p:cNvPr>
          <p:cNvSpPr>
            <a:spLocks noGrp="1"/>
          </p:cNvSpPr>
          <p:nvPr>
            <p:ph sz="half" idx="2"/>
          </p:nvPr>
        </p:nvSpPr>
        <p:spPr/>
        <p:txBody>
          <a:bodyPr>
            <a:normAutofit/>
          </a:bodyPr>
          <a:lstStyle/>
          <a:p>
            <a:pPr marL="0" indent="0">
              <a:buNone/>
            </a:pPr>
            <a:r>
              <a:rPr lang="nl-NL" sz="2400" dirty="0"/>
              <a:t>C = Cyaan, M = Magenta, Y = </a:t>
            </a:r>
            <a:r>
              <a:rPr lang="nl-NL" sz="2400" dirty="0" err="1"/>
              <a:t>Yellow</a:t>
            </a:r>
            <a:endParaRPr lang="nl-NL" sz="2400" dirty="0"/>
          </a:p>
          <a:p>
            <a:pPr marL="0" indent="0">
              <a:buNone/>
            </a:pPr>
            <a:r>
              <a:rPr lang="nl-NL" sz="2400" dirty="0"/>
              <a:t>K = </a:t>
            </a:r>
            <a:r>
              <a:rPr lang="nl-NL" sz="2400" dirty="0" err="1"/>
              <a:t>Key</a:t>
            </a:r>
            <a:r>
              <a:rPr lang="nl-NL" sz="2400" dirty="0"/>
              <a:t> (zwart)</a:t>
            </a:r>
          </a:p>
          <a:p>
            <a:pPr marL="0" indent="0">
              <a:buNone/>
            </a:pPr>
            <a:r>
              <a:rPr lang="nl-NL" sz="2400" dirty="0"/>
              <a:t>Y = </a:t>
            </a:r>
            <a:r>
              <a:rPr lang="nl-NL" sz="2400" dirty="0" err="1"/>
              <a:t>Yellow</a:t>
            </a:r>
            <a:endParaRPr lang="nl-NL" sz="2400" dirty="0"/>
          </a:p>
          <a:p>
            <a:pPr marL="0" indent="0">
              <a:buNone/>
            </a:pPr>
            <a:r>
              <a:rPr lang="nl-NL" sz="2400" dirty="0"/>
              <a:t>Bij RGB gold: hoe meer RGB, hoe lichter de kleur. Bij CMYK geldt: hoe meer CMYK, hoe donkerder de kleur. </a:t>
            </a:r>
          </a:p>
          <a:p>
            <a:pPr marL="0" indent="0">
              <a:buNone/>
            </a:pPr>
            <a:r>
              <a:rPr lang="nl-NL" sz="2400" dirty="0"/>
              <a:t>Zwart is toegevoegd omdat CMY niet donker genoeg zwart oplevert en omdat er anders voor donkere kleuren heel veel inkt nodig is.</a:t>
            </a:r>
          </a:p>
        </p:txBody>
      </p:sp>
      <p:sp>
        <p:nvSpPr>
          <p:cNvPr id="4" name="Tijdelijke aanduiding voor datum 3">
            <a:extLst>
              <a:ext uri="{FF2B5EF4-FFF2-40B4-BE49-F238E27FC236}">
                <a16:creationId xmlns:a16="http://schemas.microsoft.com/office/drawing/2014/main" id="{98D6FFA0-B546-F242-8745-9B03DECF05BE}"/>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83F1216E-D125-DE4D-9E0F-2A21681F0EED}"/>
              </a:ext>
            </a:extLst>
          </p:cNvPr>
          <p:cNvSpPr>
            <a:spLocks noGrp="1"/>
          </p:cNvSpPr>
          <p:nvPr>
            <p:ph type="ftr" sz="quarter" idx="11"/>
          </p:nvPr>
        </p:nvSpPr>
        <p:spPr>
          <a:xfrm>
            <a:off x="2386739" y="6409212"/>
            <a:ext cx="7418522" cy="259402"/>
          </a:xfrm>
        </p:spPr>
        <p:txBody>
          <a:bodyPr/>
          <a:lstStyle/>
          <a:p>
            <a:r>
              <a:rPr lang="nl-NL" dirty="0"/>
              <a:t>Bron afbeelding links: informatica actief. Bron afbeelding rechts: Wikipedia</a:t>
            </a:r>
          </a:p>
        </p:txBody>
      </p:sp>
      <p:sp>
        <p:nvSpPr>
          <p:cNvPr id="6" name="Tijdelijke aanduiding voor dianummer 5">
            <a:extLst>
              <a:ext uri="{FF2B5EF4-FFF2-40B4-BE49-F238E27FC236}">
                <a16:creationId xmlns:a16="http://schemas.microsoft.com/office/drawing/2014/main" id="{618A747D-0E99-2849-8C5C-5B64D6AFC231}"/>
              </a:ext>
            </a:extLst>
          </p:cNvPr>
          <p:cNvSpPr>
            <a:spLocks noGrp="1"/>
          </p:cNvSpPr>
          <p:nvPr>
            <p:ph type="sldNum" sz="quarter" idx="12"/>
          </p:nvPr>
        </p:nvSpPr>
        <p:spPr/>
        <p:txBody>
          <a:bodyPr/>
          <a:lstStyle/>
          <a:p>
            <a:fld id="{0AAEF2E2-A082-486B-BCC1-A4B8E9CF05F7}" type="slidenum">
              <a:rPr lang="nl-NL" smtClean="0"/>
              <a:t>79</a:t>
            </a:fld>
            <a:endParaRPr lang="nl-NL"/>
          </a:p>
        </p:txBody>
      </p:sp>
      <p:sp>
        <p:nvSpPr>
          <p:cNvPr id="17" name="Rechthoek 16">
            <a:extLst>
              <a:ext uri="{FF2B5EF4-FFF2-40B4-BE49-F238E27FC236}">
                <a16:creationId xmlns:a16="http://schemas.microsoft.com/office/drawing/2014/main" id="{A37B262D-090A-8540-B7CF-FC2613AC5643}"/>
              </a:ext>
            </a:extLst>
          </p:cNvPr>
          <p:cNvSpPr/>
          <p:nvPr/>
        </p:nvSpPr>
        <p:spPr>
          <a:xfrm>
            <a:off x="986725" y="5282605"/>
            <a:ext cx="10367073" cy="1569660"/>
          </a:xfrm>
          <a:prstGeom prst="rect">
            <a:avLst/>
          </a:prstGeom>
        </p:spPr>
        <p:txBody>
          <a:bodyPr wrap="square">
            <a:spAutoFit/>
          </a:bodyPr>
          <a:lstStyle/>
          <a:p>
            <a:pPr marL="342900" indent="-342900">
              <a:buFont typeface="Arial" panose="020B0604020202020204" pitchFamily="34" charset="0"/>
              <a:buChar char="•"/>
            </a:pPr>
            <a:r>
              <a:rPr lang="nl-NL" sz="2400" dirty="0"/>
              <a:t>Het CMYK-kleurmodel gebruikt 4 getallen om een kleur te maken: het eerste getal is de hoeveelheid rood, het tweede groen en het derde blauw. </a:t>
            </a:r>
          </a:p>
          <a:p>
            <a:pPr marL="342900" indent="-342900">
              <a:buFont typeface="Arial" panose="020B0604020202020204" pitchFamily="34" charset="0"/>
              <a:buChar char="•"/>
            </a:pPr>
            <a:r>
              <a:rPr lang="nl-NL" sz="2400" dirty="0"/>
              <a:t>In de informatica wordt vaak een geheel getal van 0 tot en met 255 gebruikt, </a:t>
            </a:r>
            <a:br>
              <a:rPr lang="nl-NL" sz="2400" dirty="0"/>
            </a:br>
            <a:r>
              <a:rPr lang="nl-NL" sz="2400" dirty="0"/>
              <a:t>of in hexadecimale notatie: voor elke kleur een getal van 00HEX tot FFHEX</a:t>
            </a:r>
          </a:p>
        </p:txBody>
      </p:sp>
      <p:sp>
        <p:nvSpPr>
          <p:cNvPr id="19" name="Tijdelijke aanduiding voor tekst 6">
            <a:extLst>
              <a:ext uri="{FF2B5EF4-FFF2-40B4-BE49-F238E27FC236}">
                <a16:creationId xmlns:a16="http://schemas.microsoft.com/office/drawing/2014/main" id="{F58AFB8C-B50B-7947-A580-42D1D9CD75C0}"/>
              </a:ext>
            </a:extLst>
          </p:cNvPr>
          <p:cNvSpPr txBox="1">
            <a:spLocks/>
          </p:cNvSpPr>
          <p:nvPr/>
        </p:nvSpPr>
        <p:spPr>
          <a:xfrm rot="16200000">
            <a:off x="-2669381" y="2669382"/>
            <a:ext cx="6176963" cy="8382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4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UITLEG</a:t>
            </a:r>
          </a:p>
        </p:txBody>
      </p:sp>
      <p:pic>
        <p:nvPicPr>
          <p:cNvPr id="8" name="Afbeelding 7">
            <a:extLst>
              <a:ext uri="{FF2B5EF4-FFF2-40B4-BE49-F238E27FC236}">
                <a16:creationId xmlns:a16="http://schemas.microsoft.com/office/drawing/2014/main" id="{4913A2B0-CDB6-0D43-8674-17F9DA8201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3654" y="2468250"/>
            <a:ext cx="2969868" cy="2940846"/>
          </a:xfrm>
          <a:prstGeom prst="rect">
            <a:avLst/>
          </a:prstGeom>
        </p:spPr>
      </p:pic>
    </p:spTree>
    <p:extLst>
      <p:ext uri="{BB962C8B-B14F-4D97-AF65-F5344CB8AC3E}">
        <p14:creationId xmlns:p14="http://schemas.microsoft.com/office/powerpoint/2010/main" val="12509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5DEAD4-4562-5F92-E51D-3AFCD276BCC5}"/>
              </a:ext>
            </a:extLst>
          </p:cNvPr>
          <p:cNvSpPr>
            <a:spLocks noGrp="1"/>
          </p:cNvSpPr>
          <p:nvPr>
            <p:ph type="title"/>
          </p:nvPr>
        </p:nvSpPr>
        <p:spPr/>
        <p:txBody>
          <a:bodyPr/>
          <a:lstStyle/>
          <a:p>
            <a:r>
              <a:rPr lang="nl-NL" dirty="0"/>
              <a:t>Hoeveelheden van geheugen</a:t>
            </a:r>
          </a:p>
        </p:txBody>
      </p:sp>
      <p:sp>
        <p:nvSpPr>
          <p:cNvPr id="4" name="Tijdelijke aanduiding voor datum 3">
            <a:extLst>
              <a:ext uri="{FF2B5EF4-FFF2-40B4-BE49-F238E27FC236}">
                <a16:creationId xmlns:a16="http://schemas.microsoft.com/office/drawing/2014/main" id="{D0F5D6D1-FB4E-DF3F-F2E8-FFEE33561D94}"/>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85869EE6-AF35-5CBC-0CCF-E36E9FBAC4A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E2AD0B1-5C94-B824-11AF-58A635EBFE70}"/>
              </a:ext>
            </a:extLst>
          </p:cNvPr>
          <p:cNvSpPr>
            <a:spLocks noGrp="1"/>
          </p:cNvSpPr>
          <p:nvPr>
            <p:ph type="sldNum" sz="quarter" idx="12"/>
          </p:nvPr>
        </p:nvSpPr>
        <p:spPr/>
        <p:txBody>
          <a:bodyPr/>
          <a:lstStyle/>
          <a:p>
            <a:fld id="{0AAEF2E2-A082-486B-BCC1-A4B8E9CF05F7}" type="slidenum">
              <a:rPr lang="nl-NL" smtClean="0"/>
              <a:t>8</a:t>
            </a:fld>
            <a:endParaRPr lang="nl-NL"/>
          </a:p>
        </p:txBody>
      </p:sp>
      <p:sp>
        <p:nvSpPr>
          <p:cNvPr id="7" name="Tijdelijke aanduiding voor tekst 6">
            <a:extLst>
              <a:ext uri="{FF2B5EF4-FFF2-40B4-BE49-F238E27FC236}">
                <a16:creationId xmlns:a16="http://schemas.microsoft.com/office/drawing/2014/main" id="{81DAC617-D280-30EC-B5E4-C50AB33AFEBC}"/>
              </a:ext>
            </a:extLst>
          </p:cNvPr>
          <p:cNvSpPr>
            <a:spLocks noGrp="1"/>
          </p:cNvSpPr>
          <p:nvPr>
            <p:ph type="body" sz="quarter" idx="17"/>
          </p:nvPr>
        </p:nvSpPr>
        <p:spPr/>
        <p:txBody>
          <a:bodyPr/>
          <a:lstStyle/>
          <a:p>
            <a:endParaRPr lang="nl-NL"/>
          </a:p>
        </p:txBody>
      </p:sp>
      <p:sp>
        <p:nvSpPr>
          <p:cNvPr id="10" name="Tijdelijke aanduiding voor inhoud 9">
            <a:extLst>
              <a:ext uri="{FF2B5EF4-FFF2-40B4-BE49-F238E27FC236}">
                <a16:creationId xmlns:a16="http://schemas.microsoft.com/office/drawing/2014/main" id="{5ED1770D-6EE5-9DEE-B6B7-489FAD9F711E}"/>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1821103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D695B0-99EB-8243-936B-18A25A2E9461}"/>
              </a:ext>
            </a:extLst>
          </p:cNvPr>
          <p:cNvSpPr>
            <a:spLocks noGrp="1"/>
          </p:cNvSpPr>
          <p:nvPr>
            <p:ph type="title"/>
          </p:nvPr>
        </p:nvSpPr>
        <p:spPr/>
        <p:txBody>
          <a:bodyPr/>
          <a:lstStyle/>
          <a:p>
            <a:r>
              <a:rPr lang="nl-NL" dirty="0"/>
              <a:t>Zelf kleuren mengen</a:t>
            </a:r>
          </a:p>
        </p:txBody>
      </p:sp>
      <p:sp>
        <p:nvSpPr>
          <p:cNvPr id="3" name="Tijdelijke aanduiding voor inhoud 2">
            <a:extLst>
              <a:ext uri="{FF2B5EF4-FFF2-40B4-BE49-F238E27FC236}">
                <a16:creationId xmlns:a16="http://schemas.microsoft.com/office/drawing/2014/main" id="{E7B18050-94B7-5540-9B9A-5E7F806DCF0D}"/>
              </a:ext>
            </a:extLst>
          </p:cNvPr>
          <p:cNvSpPr>
            <a:spLocks noGrp="1"/>
          </p:cNvSpPr>
          <p:nvPr>
            <p:ph idx="1"/>
          </p:nvPr>
        </p:nvSpPr>
        <p:spPr/>
        <p:txBody>
          <a:bodyPr>
            <a:normAutofit/>
          </a:bodyPr>
          <a:lstStyle/>
          <a:p>
            <a:pPr marL="0" indent="0">
              <a:buNone/>
            </a:pPr>
            <a:r>
              <a:rPr lang="nl-NL" dirty="0"/>
              <a:t>Ga naar </a:t>
            </a:r>
            <a:r>
              <a:rPr lang="nl-NL" dirty="0">
                <a:hlinkClick r:id="rId3"/>
              </a:rPr>
              <a:t>http://colorizer.org/</a:t>
            </a:r>
            <a:endParaRPr lang="nl-NL" dirty="0"/>
          </a:p>
        </p:txBody>
      </p:sp>
      <p:sp>
        <p:nvSpPr>
          <p:cNvPr id="4" name="Tijdelijke aanduiding voor datum 3">
            <a:extLst>
              <a:ext uri="{FF2B5EF4-FFF2-40B4-BE49-F238E27FC236}">
                <a16:creationId xmlns:a16="http://schemas.microsoft.com/office/drawing/2014/main" id="{5D2FF0E1-F640-9F4B-BF75-41C4D27B4D1E}"/>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49B64726-29F1-6040-A6A8-2622EB25D4F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43BB961-3635-0D40-B388-2AEA4BF359AE}"/>
              </a:ext>
            </a:extLst>
          </p:cNvPr>
          <p:cNvSpPr>
            <a:spLocks noGrp="1"/>
          </p:cNvSpPr>
          <p:nvPr>
            <p:ph type="sldNum" sz="quarter" idx="12"/>
          </p:nvPr>
        </p:nvSpPr>
        <p:spPr/>
        <p:txBody>
          <a:bodyPr/>
          <a:lstStyle/>
          <a:p>
            <a:fld id="{0AAEF2E2-A082-486B-BCC1-A4B8E9CF05F7}" type="slidenum">
              <a:rPr lang="nl-NL" smtClean="0"/>
              <a:t>80</a:t>
            </a:fld>
            <a:endParaRPr lang="nl-NL"/>
          </a:p>
        </p:txBody>
      </p:sp>
      <p:sp>
        <p:nvSpPr>
          <p:cNvPr id="7" name="Tijdelijke aanduiding voor tekst 6">
            <a:extLst>
              <a:ext uri="{FF2B5EF4-FFF2-40B4-BE49-F238E27FC236}">
                <a16:creationId xmlns:a16="http://schemas.microsoft.com/office/drawing/2014/main" id="{3A172C6B-5CE9-FB47-9F75-9FAA12D73EF0}"/>
              </a:ext>
            </a:extLst>
          </p:cNvPr>
          <p:cNvSpPr>
            <a:spLocks noGrp="1"/>
          </p:cNvSpPr>
          <p:nvPr>
            <p:ph type="body" sz="quarter" idx="17"/>
          </p:nvPr>
        </p:nvSpPr>
        <p:spPr/>
        <p:txBody>
          <a:bodyPr/>
          <a:lstStyle/>
          <a:p>
            <a:r>
              <a:rPr lang="nl-NL" dirty="0"/>
              <a:t>ZELF PROBEREN</a:t>
            </a:r>
          </a:p>
        </p:txBody>
      </p:sp>
      <p:pic>
        <p:nvPicPr>
          <p:cNvPr id="10" name="Afbeelding 9">
            <a:extLst>
              <a:ext uri="{FF2B5EF4-FFF2-40B4-BE49-F238E27FC236}">
                <a16:creationId xmlns:a16="http://schemas.microsoft.com/office/drawing/2014/main" id="{624AFA53-958A-DF44-934E-6E964902D9C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38200" y="1981285"/>
            <a:ext cx="11353800" cy="8391356"/>
          </a:xfrm>
          <a:prstGeom prst="rect">
            <a:avLst/>
          </a:prstGeom>
        </p:spPr>
      </p:pic>
    </p:spTree>
    <p:extLst>
      <p:ext uri="{BB962C8B-B14F-4D97-AF65-F5344CB8AC3E}">
        <p14:creationId xmlns:p14="http://schemas.microsoft.com/office/powerpoint/2010/main" val="240135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498355CF-D3A7-9E4B-9512-547AF20BBF65}"/>
              </a:ext>
            </a:extLst>
          </p:cNvPr>
          <p:cNvSpPr>
            <a:spLocks noGrp="1"/>
          </p:cNvSpPr>
          <p:nvPr>
            <p:ph type="ctrTitle"/>
          </p:nvPr>
        </p:nvSpPr>
        <p:spPr/>
        <p:txBody>
          <a:bodyPr/>
          <a:lstStyle/>
          <a:p>
            <a:r>
              <a:rPr lang="nl-NL" dirty="0"/>
              <a:t>Kleuren extra slides</a:t>
            </a:r>
          </a:p>
        </p:txBody>
      </p:sp>
      <p:sp>
        <p:nvSpPr>
          <p:cNvPr id="9" name="Ondertitel 8">
            <a:extLst>
              <a:ext uri="{FF2B5EF4-FFF2-40B4-BE49-F238E27FC236}">
                <a16:creationId xmlns:a16="http://schemas.microsoft.com/office/drawing/2014/main" id="{6977E235-2128-7641-8948-98C25C0B0EA2}"/>
              </a:ext>
            </a:extLst>
          </p:cNvPr>
          <p:cNvSpPr>
            <a:spLocks noGrp="1"/>
          </p:cNvSpPr>
          <p:nvPr>
            <p:ph type="subTitle" idx="1"/>
          </p:nvPr>
        </p:nvSpPr>
        <p:spPr/>
        <p:txBody>
          <a:bodyPr/>
          <a:lstStyle/>
          <a:p>
            <a:endParaRPr lang="nl-NL"/>
          </a:p>
        </p:txBody>
      </p:sp>
      <p:sp>
        <p:nvSpPr>
          <p:cNvPr id="5" name="Tijdelijke aanduiding voor datum 4">
            <a:extLst>
              <a:ext uri="{FF2B5EF4-FFF2-40B4-BE49-F238E27FC236}">
                <a16:creationId xmlns:a16="http://schemas.microsoft.com/office/drawing/2014/main" id="{7B74B691-776D-7B4A-9BCE-5D4374CAF79B}"/>
              </a:ext>
            </a:extLst>
          </p:cNvPr>
          <p:cNvSpPr>
            <a:spLocks noGrp="1"/>
          </p:cNvSpPr>
          <p:nvPr>
            <p:ph type="dt" sz="half" idx="14"/>
          </p:nvPr>
        </p:nvSpPr>
        <p:spPr/>
        <p:txBody>
          <a:bodyPr/>
          <a:lstStyle/>
          <a:p>
            <a:fld id="{9CAE4C8A-D376-4D7D-81B6-6D413BB6ADCE}" type="datetime1">
              <a:rPr lang="nl-NL" smtClean="0"/>
              <a:t>08-12-2022</a:t>
            </a:fld>
            <a:endParaRPr lang="nl-NL"/>
          </a:p>
        </p:txBody>
      </p:sp>
      <p:sp>
        <p:nvSpPr>
          <p:cNvPr id="6" name="Tijdelijke aanduiding voor voettekst 5">
            <a:extLst>
              <a:ext uri="{FF2B5EF4-FFF2-40B4-BE49-F238E27FC236}">
                <a16:creationId xmlns:a16="http://schemas.microsoft.com/office/drawing/2014/main" id="{9D457EE2-EDD3-B14A-8B92-ED5ED55D285E}"/>
              </a:ext>
            </a:extLst>
          </p:cNvPr>
          <p:cNvSpPr>
            <a:spLocks noGrp="1"/>
          </p:cNvSpPr>
          <p:nvPr>
            <p:ph type="ftr" sz="quarter" idx="15"/>
          </p:nvPr>
        </p:nvSpPr>
        <p:spPr/>
        <p:txBody>
          <a:bodyPr/>
          <a:lstStyle/>
          <a:p>
            <a:endParaRPr lang="nl-NL"/>
          </a:p>
        </p:txBody>
      </p:sp>
      <p:sp>
        <p:nvSpPr>
          <p:cNvPr id="7" name="Tijdelijke aanduiding voor dianummer 6">
            <a:extLst>
              <a:ext uri="{FF2B5EF4-FFF2-40B4-BE49-F238E27FC236}">
                <a16:creationId xmlns:a16="http://schemas.microsoft.com/office/drawing/2014/main" id="{016508E7-8A1C-864B-B795-1852B151A003}"/>
              </a:ext>
            </a:extLst>
          </p:cNvPr>
          <p:cNvSpPr>
            <a:spLocks noGrp="1"/>
          </p:cNvSpPr>
          <p:nvPr>
            <p:ph type="sldNum" sz="quarter" idx="16"/>
          </p:nvPr>
        </p:nvSpPr>
        <p:spPr/>
        <p:txBody>
          <a:bodyPr/>
          <a:lstStyle/>
          <a:p>
            <a:fld id="{0AAEF2E2-A082-486B-BCC1-A4B8E9CF05F7}" type="slidenum">
              <a:rPr lang="nl-NL" smtClean="0"/>
              <a:t>81</a:t>
            </a:fld>
            <a:endParaRPr lang="nl-NL"/>
          </a:p>
        </p:txBody>
      </p:sp>
      <p:sp>
        <p:nvSpPr>
          <p:cNvPr id="10" name="Tijdelijke aanduiding voor tekst 9">
            <a:extLst>
              <a:ext uri="{FF2B5EF4-FFF2-40B4-BE49-F238E27FC236}">
                <a16:creationId xmlns:a16="http://schemas.microsoft.com/office/drawing/2014/main" id="{68ACD78A-174D-754F-A913-8449CCAF99F2}"/>
              </a:ext>
            </a:extLst>
          </p:cNvPr>
          <p:cNvSpPr>
            <a:spLocks noGrp="1"/>
          </p:cNvSpPr>
          <p:nvPr>
            <p:ph type="body" sz="quarter" idx="17"/>
          </p:nvPr>
        </p:nvSpPr>
        <p:spPr/>
        <p:txBody>
          <a:bodyPr/>
          <a:lstStyle/>
          <a:p>
            <a:endParaRPr lang="nl-NL"/>
          </a:p>
        </p:txBody>
      </p:sp>
    </p:spTree>
    <p:extLst>
      <p:ext uri="{BB962C8B-B14F-4D97-AF65-F5344CB8AC3E}">
        <p14:creationId xmlns:p14="http://schemas.microsoft.com/office/powerpoint/2010/main" val="33638388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D695B0-99EB-8243-936B-18A25A2E9461}"/>
              </a:ext>
            </a:extLst>
          </p:cNvPr>
          <p:cNvSpPr>
            <a:spLocks noGrp="1"/>
          </p:cNvSpPr>
          <p:nvPr>
            <p:ph type="title"/>
          </p:nvPr>
        </p:nvSpPr>
        <p:spPr/>
        <p:txBody>
          <a:bodyPr/>
          <a:lstStyle/>
          <a:p>
            <a:r>
              <a:rPr lang="nl-NL" dirty="0"/>
              <a:t>Kleur op de computer versus kleur op papier</a:t>
            </a:r>
          </a:p>
        </p:txBody>
      </p:sp>
      <p:sp>
        <p:nvSpPr>
          <p:cNvPr id="3" name="Tijdelijke aanduiding voor inhoud 2">
            <a:extLst>
              <a:ext uri="{FF2B5EF4-FFF2-40B4-BE49-F238E27FC236}">
                <a16:creationId xmlns:a16="http://schemas.microsoft.com/office/drawing/2014/main" id="{E7B18050-94B7-5540-9B9A-5E7F806DCF0D}"/>
              </a:ext>
            </a:extLst>
          </p:cNvPr>
          <p:cNvSpPr>
            <a:spLocks noGrp="1"/>
          </p:cNvSpPr>
          <p:nvPr>
            <p:ph idx="1"/>
          </p:nvPr>
        </p:nvSpPr>
        <p:spPr/>
        <p:txBody>
          <a:bodyPr>
            <a:normAutofit fontScale="92500" lnSpcReduction="20000"/>
          </a:bodyPr>
          <a:lstStyle/>
          <a:p>
            <a:pPr marL="0" indent="0">
              <a:buNone/>
            </a:pPr>
            <a:r>
              <a:rPr lang="nl-NL" dirty="0"/>
              <a:t>Vraag:</a:t>
            </a:r>
          </a:p>
          <a:p>
            <a:r>
              <a:rPr lang="nl-NL" dirty="0"/>
              <a:t>Op een computer geldt: hoe meer kleur je erbij stop, hoe lichter het resultaat.</a:t>
            </a:r>
          </a:p>
          <a:p>
            <a:r>
              <a:rPr lang="nl-NL" dirty="0"/>
              <a:t>Op papier geldt: hoe meer kleuren verf je bij elkaar stopt, hoe zwarter het resultaat.</a:t>
            </a:r>
          </a:p>
          <a:p>
            <a:r>
              <a:rPr lang="nl-NL" dirty="0"/>
              <a:t>Hoe komt dat?</a:t>
            </a:r>
          </a:p>
          <a:p>
            <a:pPr marL="0" indent="0">
              <a:buNone/>
            </a:pPr>
            <a:r>
              <a:rPr lang="nl-NL" dirty="0"/>
              <a:t>Antwoord:</a:t>
            </a:r>
          </a:p>
          <a:p>
            <a:r>
              <a:rPr lang="nl-NL" dirty="0"/>
              <a:t>Een computerscherm straalt licht uit. Bij een computer worden de kleuren gemaakt met verschillende kleuren licht. Hoe meer kleuren licht je aanzet, hoe lichter het wordt.</a:t>
            </a:r>
          </a:p>
          <a:p>
            <a:r>
              <a:rPr lang="nl-NL" dirty="0"/>
              <a:t>Verf en andere voorwerpen krijgen kleur doordat ze licht opnemen. Rood papier weerkaatst alle kleuren zonlicht, behalve rood. Als je meerdere kleuren verf mengt, dan worden er meer kleuren opgenomen. De verf wordt steeds donkerder.</a:t>
            </a:r>
          </a:p>
        </p:txBody>
      </p:sp>
      <p:sp>
        <p:nvSpPr>
          <p:cNvPr id="4" name="Tijdelijke aanduiding voor datum 3">
            <a:extLst>
              <a:ext uri="{FF2B5EF4-FFF2-40B4-BE49-F238E27FC236}">
                <a16:creationId xmlns:a16="http://schemas.microsoft.com/office/drawing/2014/main" id="{5D2FF0E1-F640-9F4B-BF75-41C4D27B4D1E}"/>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49B64726-29F1-6040-A6A8-2622EB25D4F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43BB961-3635-0D40-B388-2AEA4BF359AE}"/>
              </a:ext>
            </a:extLst>
          </p:cNvPr>
          <p:cNvSpPr>
            <a:spLocks noGrp="1"/>
          </p:cNvSpPr>
          <p:nvPr>
            <p:ph type="sldNum" sz="quarter" idx="12"/>
          </p:nvPr>
        </p:nvSpPr>
        <p:spPr/>
        <p:txBody>
          <a:bodyPr/>
          <a:lstStyle/>
          <a:p>
            <a:fld id="{0AAEF2E2-A082-486B-BCC1-A4B8E9CF05F7}" type="slidenum">
              <a:rPr lang="nl-NL" smtClean="0"/>
              <a:t>82</a:t>
            </a:fld>
            <a:endParaRPr lang="nl-NL"/>
          </a:p>
        </p:txBody>
      </p:sp>
      <p:sp>
        <p:nvSpPr>
          <p:cNvPr id="7" name="Tijdelijke aanduiding voor tekst 6">
            <a:extLst>
              <a:ext uri="{FF2B5EF4-FFF2-40B4-BE49-F238E27FC236}">
                <a16:creationId xmlns:a16="http://schemas.microsoft.com/office/drawing/2014/main" id="{3A172C6B-5CE9-FB47-9F75-9FAA12D73EF0}"/>
              </a:ext>
            </a:extLst>
          </p:cNvPr>
          <p:cNvSpPr>
            <a:spLocks noGrp="1"/>
          </p:cNvSpPr>
          <p:nvPr>
            <p:ph type="body" sz="quarter" idx="17"/>
          </p:nvPr>
        </p:nvSpPr>
        <p:spPr/>
        <p:txBody>
          <a:bodyPr/>
          <a:lstStyle/>
          <a:p>
            <a:r>
              <a:rPr lang="nl-NL" dirty="0"/>
              <a:t>KLASSIKAAL</a:t>
            </a:r>
          </a:p>
        </p:txBody>
      </p:sp>
    </p:spTree>
    <p:extLst>
      <p:ext uri="{BB962C8B-B14F-4D97-AF65-F5344CB8AC3E}">
        <p14:creationId xmlns:p14="http://schemas.microsoft.com/office/powerpoint/2010/main" val="186872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26E5F8-BB08-C147-A42B-629ED9FD58B8}"/>
              </a:ext>
            </a:extLst>
          </p:cNvPr>
          <p:cNvSpPr>
            <a:spLocks noGrp="1"/>
          </p:cNvSpPr>
          <p:nvPr>
            <p:ph type="title"/>
          </p:nvPr>
        </p:nvSpPr>
        <p:spPr/>
        <p:txBody>
          <a:bodyPr/>
          <a:lstStyle/>
          <a:p>
            <a:r>
              <a:rPr lang="nl-NL" dirty="0"/>
              <a:t>HSB-kleurmodel </a:t>
            </a:r>
          </a:p>
        </p:txBody>
      </p:sp>
      <p:sp>
        <p:nvSpPr>
          <p:cNvPr id="3" name="Tijdelijke aanduiding voor inhoud 2">
            <a:extLst>
              <a:ext uri="{FF2B5EF4-FFF2-40B4-BE49-F238E27FC236}">
                <a16:creationId xmlns:a16="http://schemas.microsoft.com/office/drawing/2014/main" id="{499E2018-47B1-F743-98C1-F6EC44CD3F72}"/>
              </a:ext>
            </a:extLst>
          </p:cNvPr>
          <p:cNvSpPr>
            <a:spLocks noGrp="1"/>
          </p:cNvSpPr>
          <p:nvPr>
            <p:ph idx="1"/>
          </p:nvPr>
        </p:nvSpPr>
        <p:spPr>
          <a:xfrm>
            <a:off x="838200" y="1252720"/>
            <a:ext cx="5684004" cy="5103629"/>
          </a:xfrm>
        </p:spPr>
        <p:txBody>
          <a:bodyPr>
            <a:normAutofit fontScale="92500" lnSpcReduction="10000"/>
          </a:bodyPr>
          <a:lstStyle/>
          <a:p>
            <a:pPr marL="0" indent="0">
              <a:buNone/>
            </a:pPr>
            <a:r>
              <a:rPr lang="nl-NL" dirty="0"/>
              <a:t>Het HSB-kleurgetal gebruikt 3 getallen:</a:t>
            </a:r>
          </a:p>
          <a:p>
            <a:pPr marL="514350" indent="-514350">
              <a:buFont typeface="+mj-lt"/>
              <a:buAutoNum type="arabicPeriod"/>
            </a:pPr>
            <a:r>
              <a:rPr lang="nl-NL" dirty="0"/>
              <a:t>'</a:t>
            </a:r>
            <a:r>
              <a:rPr lang="nl-NL" dirty="0" err="1"/>
              <a:t>Hue</a:t>
            </a:r>
            <a:r>
              <a:rPr lang="nl-NL" dirty="0"/>
              <a:t>', de tint. Dit is een kleur op de regenboog. </a:t>
            </a:r>
          </a:p>
          <a:p>
            <a:pPr marL="514350" indent="-514350">
              <a:buFont typeface="+mj-lt"/>
              <a:buAutoNum type="arabicPeriod"/>
            </a:pPr>
            <a:r>
              <a:rPr lang="nl-NL" dirty="0"/>
              <a:t>'</a:t>
            </a:r>
            <a:r>
              <a:rPr lang="nl-NL" dirty="0" err="1"/>
              <a:t>Saturation</a:t>
            </a:r>
            <a:r>
              <a:rPr lang="nl-NL" dirty="0"/>
              <a:t>', ofwel verzadiging. Dit geeft aan hoe fel de kleur is.</a:t>
            </a:r>
          </a:p>
          <a:p>
            <a:pPr marL="514350" indent="-514350">
              <a:buFont typeface="+mj-lt"/>
              <a:buAutoNum type="arabicPeriod"/>
            </a:pPr>
            <a:r>
              <a:rPr lang="nl-NL" dirty="0"/>
              <a:t>'</a:t>
            </a:r>
            <a:r>
              <a:rPr lang="nl-NL" dirty="0" err="1"/>
              <a:t>Brightness</a:t>
            </a:r>
            <a:r>
              <a:rPr lang="nl-NL" dirty="0"/>
              <a:t>', ofwel helderheid. Dit geeft aan hoe licht de kleur is.</a:t>
            </a:r>
          </a:p>
          <a:p>
            <a:pPr marL="0" indent="0">
              <a:buNone/>
            </a:pPr>
            <a:r>
              <a:rPr lang="nl-NL" dirty="0"/>
              <a:t>Je kunt drie keer een kommagetal tussen 0 en 1 gebruiken, maar in de informatica worden ook wel gehele getallen gebruikt: 0-360 (het aantal graden op de boog) of 0-255 voor </a:t>
            </a:r>
            <a:r>
              <a:rPr lang="nl-NL" dirty="0" err="1"/>
              <a:t>Hue</a:t>
            </a:r>
            <a:r>
              <a:rPr lang="nl-NL" dirty="0"/>
              <a:t>,  0-255 voor </a:t>
            </a:r>
            <a:r>
              <a:rPr lang="nl-NL" dirty="0" err="1"/>
              <a:t>Saturaton</a:t>
            </a:r>
            <a:r>
              <a:rPr lang="nl-NL" dirty="0"/>
              <a:t> en 0-255 voor </a:t>
            </a:r>
            <a:r>
              <a:rPr lang="nl-NL" dirty="0" err="1"/>
              <a:t>Brightness</a:t>
            </a:r>
            <a:endParaRPr lang="nl-NL" dirty="0"/>
          </a:p>
        </p:txBody>
      </p:sp>
      <p:sp>
        <p:nvSpPr>
          <p:cNvPr id="4" name="Tijdelijke aanduiding voor datum 3">
            <a:extLst>
              <a:ext uri="{FF2B5EF4-FFF2-40B4-BE49-F238E27FC236}">
                <a16:creationId xmlns:a16="http://schemas.microsoft.com/office/drawing/2014/main" id="{98D6FFA0-B546-F242-8745-9B03DECF05BE}"/>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83F1216E-D125-DE4D-9E0F-2A21681F0EE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18A747D-0E99-2849-8C5C-5B64D6AFC231}"/>
              </a:ext>
            </a:extLst>
          </p:cNvPr>
          <p:cNvSpPr>
            <a:spLocks noGrp="1"/>
          </p:cNvSpPr>
          <p:nvPr>
            <p:ph type="sldNum" sz="quarter" idx="12"/>
          </p:nvPr>
        </p:nvSpPr>
        <p:spPr/>
        <p:txBody>
          <a:bodyPr/>
          <a:lstStyle/>
          <a:p>
            <a:fld id="{0AAEF2E2-A082-486B-BCC1-A4B8E9CF05F7}" type="slidenum">
              <a:rPr lang="nl-NL" smtClean="0"/>
              <a:t>83</a:t>
            </a:fld>
            <a:endParaRPr lang="nl-NL"/>
          </a:p>
        </p:txBody>
      </p:sp>
      <p:sp>
        <p:nvSpPr>
          <p:cNvPr id="7" name="Tijdelijke aanduiding voor tekst 6">
            <a:extLst>
              <a:ext uri="{FF2B5EF4-FFF2-40B4-BE49-F238E27FC236}">
                <a16:creationId xmlns:a16="http://schemas.microsoft.com/office/drawing/2014/main" id="{2FDBFA19-86C5-1140-BCCB-B5CA8FF9BA02}"/>
              </a:ext>
            </a:extLst>
          </p:cNvPr>
          <p:cNvSpPr>
            <a:spLocks noGrp="1"/>
          </p:cNvSpPr>
          <p:nvPr>
            <p:ph type="body" sz="quarter" idx="17"/>
          </p:nvPr>
        </p:nvSpPr>
        <p:spPr/>
        <p:txBody>
          <a:bodyPr/>
          <a:lstStyle/>
          <a:p>
            <a:r>
              <a:rPr lang="nl-NL" dirty="0"/>
              <a:t>UITLEG</a:t>
            </a:r>
          </a:p>
        </p:txBody>
      </p:sp>
      <p:pic>
        <p:nvPicPr>
          <p:cNvPr id="8" name="Afbeelding 7">
            <a:extLst>
              <a:ext uri="{FF2B5EF4-FFF2-40B4-BE49-F238E27FC236}">
                <a16:creationId xmlns:a16="http://schemas.microsoft.com/office/drawing/2014/main" id="{E8A3A69D-362B-6B4A-AB3D-395E56A144CC}"/>
              </a:ext>
            </a:extLst>
          </p:cNvPr>
          <p:cNvPicPr>
            <a:picLocks noChangeAspect="1"/>
          </p:cNvPicPr>
          <p:nvPr/>
        </p:nvPicPr>
        <p:blipFill>
          <a:blip r:embed="rId2" cstate="email">
            <a:clrChange>
              <a:clrFrom>
                <a:srgbClr val="BFBFBF"/>
              </a:clrFrom>
              <a:clrTo>
                <a:srgbClr val="BFBFBF">
                  <a:alpha val="0"/>
                </a:srgbClr>
              </a:clrTo>
            </a:clrChange>
            <a:extLst>
              <a:ext uri="{28A0092B-C50C-407E-A947-70E740481C1C}">
                <a14:useLocalDpi xmlns:a14="http://schemas.microsoft.com/office/drawing/2010/main"/>
              </a:ext>
            </a:extLst>
          </a:blip>
          <a:stretch>
            <a:fillRect/>
          </a:stretch>
        </p:blipFill>
        <p:spPr>
          <a:xfrm>
            <a:off x="6369803" y="-133028"/>
            <a:ext cx="5811004" cy="4358253"/>
          </a:xfrm>
          <a:prstGeom prst="rect">
            <a:avLst/>
          </a:prstGeom>
        </p:spPr>
      </p:pic>
      <p:sp>
        <p:nvSpPr>
          <p:cNvPr id="12" name="Rechthoek 11">
            <a:extLst>
              <a:ext uri="{FF2B5EF4-FFF2-40B4-BE49-F238E27FC236}">
                <a16:creationId xmlns:a16="http://schemas.microsoft.com/office/drawing/2014/main" id="{B4DC7730-B2E4-A146-AD36-45D955D005FF}"/>
              </a:ext>
            </a:extLst>
          </p:cNvPr>
          <p:cNvSpPr/>
          <p:nvPr/>
        </p:nvSpPr>
        <p:spPr>
          <a:xfrm>
            <a:off x="6855053" y="4513959"/>
            <a:ext cx="4992904" cy="1477328"/>
          </a:xfrm>
          <a:prstGeom prst="rect">
            <a:avLst/>
          </a:prstGeom>
          <a:ln>
            <a:solidFill>
              <a:srgbClr val="FF0000"/>
            </a:solidFill>
          </a:ln>
        </p:spPr>
        <p:txBody>
          <a:bodyPr wrap="square">
            <a:spAutoFit/>
          </a:bodyPr>
          <a:lstStyle/>
          <a:p>
            <a:r>
              <a:rPr lang="nl-NL" b="1" dirty="0">
                <a:solidFill>
                  <a:srgbClr val="FF0000"/>
                </a:solidFill>
              </a:rPr>
              <a:t>Over HSB in Informatica Actief:</a:t>
            </a:r>
          </a:p>
          <a:p>
            <a:r>
              <a:rPr lang="nl-NL" dirty="0">
                <a:solidFill>
                  <a:srgbClr val="FF0000"/>
                </a:solidFill>
              </a:rPr>
              <a:t>De uitleg over HSB (H01, inhoud bolletje 1) is niet helemaal goed: De tekst klopt, maar het plaatje met HSB kleuren klopt niet en de kleurmenger voor HSB is fout.</a:t>
            </a:r>
          </a:p>
        </p:txBody>
      </p:sp>
    </p:spTree>
    <p:extLst>
      <p:ext uri="{BB962C8B-B14F-4D97-AF65-F5344CB8AC3E}">
        <p14:creationId xmlns:p14="http://schemas.microsoft.com/office/powerpoint/2010/main" val="264711324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581972-AA1E-9C4C-9AFA-D91A7687AF10}"/>
              </a:ext>
            </a:extLst>
          </p:cNvPr>
          <p:cNvSpPr>
            <a:spLocks noGrp="1"/>
          </p:cNvSpPr>
          <p:nvPr>
            <p:ph type="title"/>
          </p:nvPr>
        </p:nvSpPr>
        <p:spPr/>
        <p:txBody>
          <a:bodyPr/>
          <a:lstStyle/>
          <a:p>
            <a:r>
              <a:rPr lang="nl-NL" dirty="0"/>
              <a:t>SAMENVATTING KLEURMODELLEN</a:t>
            </a:r>
          </a:p>
        </p:txBody>
      </p:sp>
      <p:sp>
        <p:nvSpPr>
          <p:cNvPr id="3" name="Tijdelijke aanduiding voor inhoud 2">
            <a:extLst>
              <a:ext uri="{FF2B5EF4-FFF2-40B4-BE49-F238E27FC236}">
                <a16:creationId xmlns:a16="http://schemas.microsoft.com/office/drawing/2014/main" id="{9DD4D7A9-ACEE-7D45-93C9-718C7B0C841C}"/>
              </a:ext>
            </a:extLst>
          </p:cNvPr>
          <p:cNvSpPr>
            <a:spLocks noGrp="1"/>
          </p:cNvSpPr>
          <p:nvPr>
            <p:ph idx="1"/>
          </p:nvPr>
        </p:nvSpPr>
        <p:spPr/>
        <p:txBody>
          <a:bodyPr>
            <a:normAutofit/>
          </a:bodyPr>
          <a:lstStyle/>
          <a:p>
            <a:r>
              <a:rPr lang="nl-NL" b="1" u="sng" dirty="0"/>
              <a:t>RGB-kleurenmodel</a:t>
            </a:r>
            <a:r>
              <a:rPr lang="nl-NL" dirty="0"/>
              <a:t>: Methode om een kleur in drie getallen vast te leggen, met waarden voor rode, groene en blauwe lichtintensiteit.</a:t>
            </a:r>
          </a:p>
          <a:p>
            <a:r>
              <a:rPr lang="nl-NL" b="1" u="sng" dirty="0"/>
              <a:t>HSB-kleurenmodel</a:t>
            </a:r>
            <a:r>
              <a:rPr lang="nl-NL" dirty="0"/>
              <a:t>: Methode om een kleur in drie getallen vast te leggen, met waarden voor tint (</a:t>
            </a:r>
            <a:r>
              <a:rPr lang="nl-NL" dirty="0" err="1"/>
              <a:t>hue</a:t>
            </a:r>
            <a:r>
              <a:rPr lang="nl-NL" dirty="0"/>
              <a:t>), verzadiging (</a:t>
            </a:r>
            <a:r>
              <a:rPr lang="nl-NL" dirty="0" err="1"/>
              <a:t>saturation</a:t>
            </a:r>
            <a:r>
              <a:rPr lang="nl-NL" dirty="0"/>
              <a:t>) en helderheid (</a:t>
            </a:r>
            <a:r>
              <a:rPr lang="nl-NL" dirty="0" err="1"/>
              <a:t>brightness</a:t>
            </a:r>
            <a:r>
              <a:rPr lang="nl-NL" dirty="0"/>
              <a:t>).</a:t>
            </a:r>
          </a:p>
          <a:p>
            <a:pPr marL="0" indent="0">
              <a:buNone/>
            </a:pPr>
            <a:r>
              <a:rPr lang="nl-NL" dirty="0"/>
              <a:t>Er bestaand meer kleurmodellen. Bijvoorbeeld:</a:t>
            </a:r>
          </a:p>
          <a:p>
            <a:r>
              <a:rPr lang="nl-NL" b="1" u="sng" dirty="0"/>
              <a:t>CMYK-kleurmodel: </a:t>
            </a:r>
            <a:r>
              <a:rPr lang="nl-NL" dirty="0"/>
              <a:t>Methode om een kleur in vier getallen vast te leggen. CMYK staat voor Cyaan (blauwgroen), Magenta (een soort paars), </a:t>
            </a:r>
            <a:r>
              <a:rPr lang="nl-NL" dirty="0" err="1"/>
              <a:t>Yellow</a:t>
            </a:r>
            <a:r>
              <a:rPr lang="nl-NL" dirty="0"/>
              <a:t> (geel) en de K staat voor zwart. Dit model wordt gebruikt voor het mengen van verf of inkt.</a:t>
            </a:r>
          </a:p>
          <a:p>
            <a:r>
              <a:rPr lang="nl-NL" dirty="0"/>
              <a:t>Het HSL-Kleurenmodel, dat lijkt op het HSB-kleurenmodel.</a:t>
            </a:r>
          </a:p>
          <a:p>
            <a:endParaRPr lang="nl-NL" dirty="0"/>
          </a:p>
          <a:p>
            <a:endParaRPr lang="nl-NL" dirty="0"/>
          </a:p>
        </p:txBody>
      </p:sp>
      <p:sp>
        <p:nvSpPr>
          <p:cNvPr id="4" name="Tijdelijke aanduiding voor datum 3">
            <a:extLst>
              <a:ext uri="{FF2B5EF4-FFF2-40B4-BE49-F238E27FC236}">
                <a16:creationId xmlns:a16="http://schemas.microsoft.com/office/drawing/2014/main" id="{D26E0ED0-B034-5748-AC2B-9B80936A78D0}"/>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EFD67D0B-D52C-A54B-949E-1DD283EDF3C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1E448F2-A939-FA4C-ACAF-7D52D5A30DAF}"/>
              </a:ext>
            </a:extLst>
          </p:cNvPr>
          <p:cNvSpPr>
            <a:spLocks noGrp="1"/>
          </p:cNvSpPr>
          <p:nvPr>
            <p:ph type="sldNum" sz="quarter" idx="12"/>
          </p:nvPr>
        </p:nvSpPr>
        <p:spPr/>
        <p:txBody>
          <a:bodyPr/>
          <a:lstStyle/>
          <a:p>
            <a:fld id="{0AAEF2E2-A082-486B-BCC1-A4B8E9CF05F7}" type="slidenum">
              <a:rPr lang="nl-NL" smtClean="0"/>
              <a:t>84</a:t>
            </a:fld>
            <a:endParaRPr lang="nl-NL"/>
          </a:p>
        </p:txBody>
      </p:sp>
      <p:sp>
        <p:nvSpPr>
          <p:cNvPr id="7" name="Tijdelijke aanduiding voor tekst 6">
            <a:extLst>
              <a:ext uri="{FF2B5EF4-FFF2-40B4-BE49-F238E27FC236}">
                <a16:creationId xmlns:a16="http://schemas.microsoft.com/office/drawing/2014/main" id="{561A2554-5CD7-684F-A989-521A87D992C3}"/>
              </a:ext>
            </a:extLst>
          </p:cNvPr>
          <p:cNvSpPr>
            <a:spLocks noGrp="1"/>
          </p:cNvSpPr>
          <p:nvPr>
            <p:ph type="body" sz="quarter" idx="17"/>
          </p:nvPr>
        </p:nvSpPr>
        <p:spPr/>
        <p:txBody>
          <a:bodyPr/>
          <a:lstStyle/>
          <a:p>
            <a:r>
              <a:rPr lang="nl-NL" dirty="0"/>
              <a:t>UITLEG</a:t>
            </a:r>
          </a:p>
        </p:txBody>
      </p:sp>
    </p:spTree>
    <p:extLst>
      <p:ext uri="{BB962C8B-B14F-4D97-AF65-F5344CB8AC3E}">
        <p14:creationId xmlns:p14="http://schemas.microsoft.com/office/powerpoint/2010/main" val="21575198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Afbeelding met buiten, mensen, teken, groep&#10;&#10;Automatisch gegenereerde beschrijving">
            <a:extLst>
              <a:ext uri="{FF2B5EF4-FFF2-40B4-BE49-F238E27FC236}">
                <a16:creationId xmlns:a16="http://schemas.microsoft.com/office/drawing/2014/main" id="{99DB160A-A783-134C-A073-A393FA3D33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00" y="0"/>
            <a:ext cx="11417300" cy="6858000"/>
          </a:xfrm>
          <a:prstGeom prst="rect">
            <a:avLst/>
          </a:prstGeom>
        </p:spPr>
      </p:pic>
      <p:sp>
        <p:nvSpPr>
          <p:cNvPr id="2" name="Titel 1">
            <a:extLst>
              <a:ext uri="{FF2B5EF4-FFF2-40B4-BE49-F238E27FC236}">
                <a16:creationId xmlns:a16="http://schemas.microsoft.com/office/drawing/2014/main" id="{3986A200-7ED1-8A44-B521-58EF6A4DEC95}"/>
              </a:ext>
            </a:extLst>
          </p:cNvPr>
          <p:cNvSpPr>
            <a:spLocks noGrp="1"/>
          </p:cNvSpPr>
          <p:nvPr>
            <p:ph type="ctrTitle"/>
          </p:nvPr>
        </p:nvSpPr>
        <p:spPr/>
        <p:txBody>
          <a:bodyPr/>
          <a:lstStyle/>
          <a:p>
            <a:r>
              <a:rPr lang="nl-NL" dirty="0"/>
              <a:t>Plaatjes</a:t>
            </a:r>
          </a:p>
        </p:txBody>
      </p:sp>
      <p:sp>
        <p:nvSpPr>
          <p:cNvPr id="3" name="Ondertitel 2">
            <a:extLst>
              <a:ext uri="{FF2B5EF4-FFF2-40B4-BE49-F238E27FC236}">
                <a16:creationId xmlns:a16="http://schemas.microsoft.com/office/drawing/2014/main" id="{8A6565C8-BD03-254C-BF18-04BDB0B0A39D}"/>
              </a:ext>
            </a:extLst>
          </p:cNvPr>
          <p:cNvSpPr>
            <a:spLocks noGrp="1"/>
          </p:cNvSpPr>
          <p:nvPr>
            <p:ph type="subTitle" idx="1"/>
          </p:nvPr>
        </p:nvSpPr>
        <p:spPr/>
        <p:txBody>
          <a:bodyPr/>
          <a:lstStyle/>
          <a:p>
            <a:r>
              <a:rPr lang="nl-NL" dirty="0"/>
              <a:t>Lesmateriaal: bolletje 6 uit Informatica Actief module Informatie</a:t>
            </a:r>
          </a:p>
        </p:txBody>
      </p:sp>
      <p:sp>
        <p:nvSpPr>
          <p:cNvPr id="4" name="Tijdelijke aanduiding voor datum 3">
            <a:extLst>
              <a:ext uri="{FF2B5EF4-FFF2-40B4-BE49-F238E27FC236}">
                <a16:creationId xmlns:a16="http://schemas.microsoft.com/office/drawing/2014/main" id="{83835620-ECE1-1140-A826-BAF15676DC40}"/>
              </a:ext>
            </a:extLst>
          </p:cNvPr>
          <p:cNvSpPr>
            <a:spLocks noGrp="1"/>
          </p:cNvSpPr>
          <p:nvPr>
            <p:ph type="dt" sz="half" idx="14"/>
          </p:nvPr>
        </p:nvSpPr>
        <p:spPr/>
        <p:txBody>
          <a:bodyPr/>
          <a:lstStyle/>
          <a:p>
            <a:fld id="{F31B2828-63CC-49D2-AE22-B840BA77F576}" type="datetime1">
              <a:rPr lang="nl-NL" smtClean="0"/>
              <a:t>08-12-2022</a:t>
            </a:fld>
            <a:endParaRPr lang="nl-NL" dirty="0"/>
          </a:p>
        </p:txBody>
      </p:sp>
      <p:sp>
        <p:nvSpPr>
          <p:cNvPr id="5" name="Tijdelijke aanduiding voor voettekst 4">
            <a:extLst>
              <a:ext uri="{FF2B5EF4-FFF2-40B4-BE49-F238E27FC236}">
                <a16:creationId xmlns:a16="http://schemas.microsoft.com/office/drawing/2014/main" id="{D8E66092-9509-504A-881A-2678752654DD}"/>
              </a:ext>
            </a:extLst>
          </p:cNvPr>
          <p:cNvSpPr>
            <a:spLocks noGrp="1"/>
          </p:cNvSpPr>
          <p:nvPr>
            <p:ph type="ftr" sz="quarter" idx="15"/>
          </p:nvPr>
        </p:nvSpPr>
        <p:spPr/>
        <p:txBody>
          <a:bodyPr/>
          <a:lstStyle/>
          <a:p>
            <a:endParaRPr lang="nl-NL" dirty="0"/>
          </a:p>
        </p:txBody>
      </p:sp>
      <p:sp>
        <p:nvSpPr>
          <p:cNvPr id="6" name="Tijdelijke aanduiding voor dianummer 5">
            <a:extLst>
              <a:ext uri="{FF2B5EF4-FFF2-40B4-BE49-F238E27FC236}">
                <a16:creationId xmlns:a16="http://schemas.microsoft.com/office/drawing/2014/main" id="{A7612CA9-7372-C641-B652-48EB97BE0234}"/>
              </a:ext>
            </a:extLst>
          </p:cNvPr>
          <p:cNvSpPr>
            <a:spLocks noGrp="1"/>
          </p:cNvSpPr>
          <p:nvPr>
            <p:ph type="sldNum" sz="quarter" idx="16"/>
          </p:nvPr>
        </p:nvSpPr>
        <p:spPr/>
        <p:txBody>
          <a:bodyPr/>
          <a:lstStyle/>
          <a:p>
            <a:fld id="{0AAEF2E2-A082-486B-BCC1-A4B8E9CF05F7}" type="slidenum">
              <a:rPr lang="nl-NL" smtClean="0"/>
              <a:t>85</a:t>
            </a:fld>
            <a:endParaRPr lang="nl-NL"/>
          </a:p>
        </p:txBody>
      </p:sp>
      <p:sp>
        <p:nvSpPr>
          <p:cNvPr id="7" name="Tijdelijke aanduiding voor tekst 6">
            <a:extLst>
              <a:ext uri="{FF2B5EF4-FFF2-40B4-BE49-F238E27FC236}">
                <a16:creationId xmlns:a16="http://schemas.microsoft.com/office/drawing/2014/main" id="{35D639A7-1589-D641-AF58-F202047F31C3}"/>
              </a:ext>
            </a:extLst>
          </p:cNvPr>
          <p:cNvSpPr>
            <a:spLocks noGrp="1"/>
          </p:cNvSpPr>
          <p:nvPr>
            <p:ph type="body" sz="quarter" idx="17"/>
          </p:nvPr>
        </p:nvSpPr>
        <p:spPr/>
        <p:txBody>
          <a:bodyPr/>
          <a:lstStyle/>
          <a:p>
            <a:endParaRPr lang="nl-NL"/>
          </a:p>
        </p:txBody>
      </p:sp>
    </p:spTree>
    <p:extLst>
      <p:ext uri="{BB962C8B-B14F-4D97-AF65-F5344CB8AC3E}">
        <p14:creationId xmlns:p14="http://schemas.microsoft.com/office/powerpoint/2010/main" val="32035995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D695B0-99EB-8243-936B-18A25A2E9461}"/>
              </a:ext>
            </a:extLst>
          </p:cNvPr>
          <p:cNvSpPr>
            <a:spLocks noGrp="1"/>
          </p:cNvSpPr>
          <p:nvPr>
            <p:ph type="title"/>
          </p:nvPr>
        </p:nvSpPr>
        <p:spPr/>
        <p:txBody>
          <a:bodyPr/>
          <a:lstStyle/>
          <a:p>
            <a:r>
              <a:rPr lang="nl-NL" dirty="0"/>
              <a:t>Manieren op plaatjes op te slaan</a:t>
            </a:r>
          </a:p>
        </p:txBody>
      </p:sp>
      <p:sp>
        <p:nvSpPr>
          <p:cNvPr id="3" name="Tijdelijke aanduiding voor inhoud 2">
            <a:extLst>
              <a:ext uri="{FF2B5EF4-FFF2-40B4-BE49-F238E27FC236}">
                <a16:creationId xmlns:a16="http://schemas.microsoft.com/office/drawing/2014/main" id="{E7B18050-94B7-5540-9B9A-5E7F806DCF0D}"/>
              </a:ext>
            </a:extLst>
          </p:cNvPr>
          <p:cNvSpPr>
            <a:spLocks noGrp="1"/>
          </p:cNvSpPr>
          <p:nvPr>
            <p:ph idx="1"/>
          </p:nvPr>
        </p:nvSpPr>
        <p:spPr/>
        <p:txBody>
          <a:bodyPr>
            <a:normAutofit/>
          </a:bodyPr>
          <a:lstStyle/>
          <a:p>
            <a:pPr marL="0" indent="0">
              <a:buNone/>
            </a:pPr>
            <a:r>
              <a:rPr lang="nl-NL" dirty="0" err="1"/>
              <a:t>Bitmap</a:t>
            </a:r>
            <a:endParaRPr lang="nl-NL" dirty="0"/>
          </a:p>
          <a:p>
            <a:pPr marL="0" indent="0">
              <a:buNone/>
            </a:pPr>
            <a:r>
              <a:rPr lang="nl-NL" dirty="0"/>
              <a:t>Vector</a:t>
            </a:r>
          </a:p>
          <a:p>
            <a:pPr marL="0" indent="0">
              <a:buNone/>
            </a:pPr>
            <a:endParaRPr lang="nl-NL" dirty="0"/>
          </a:p>
          <a:p>
            <a:pPr marL="0" indent="0">
              <a:buNone/>
            </a:pPr>
            <a:r>
              <a:rPr lang="nl-NL" dirty="0"/>
              <a:t>Voorbeelden van </a:t>
            </a:r>
            <a:r>
              <a:rPr lang="nl-NL" dirty="0" err="1"/>
              <a:t>bitmap</a:t>
            </a:r>
            <a:endParaRPr lang="nl-NL" dirty="0"/>
          </a:p>
          <a:p>
            <a:pPr>
              <a:buFontTx/>
              <a:buChar char="-"/>
            </a:pPr>
            <a:r>
              <a:rPr lang="nl-NL" dirty="0"/>
              <a:t>.bmp</a:t>
            </a:r>
          </a:p>
          <a:p>
            <a:pPr>
              <a:buFontTx/>
              <a:buChar char="-"/>
            </a:pPr>
            <a:r>
              <a:rPr lang="nl-NL" dirty="0"/>
              <a:t>.gif</a:t>
            </a:r>
          </a:p>
          <a:p>
            <a:pPr>
              <a:buFontTx/>
              <a:buChar char="-"/>
            </a:pPr>
            <a:r>
              <a:rPr lang="nl-NL" dirty="0"/>
              <a:t>.</a:t>
            </a:r>
            <a:r>
              <a:rPr lang="nl-NL" dirty="0" err="1"/>
              <a:t>png</a:t>
            </a:r>
            <a:endParaRPr lang="nl-NL" dirty="0"/>
          </a:p>
          <a:p>
            <a:pPr>
              <a:buFontTx/>
              <a:buChar char="-"/>
            </a:pPr>
            <a:r>
              <a:rPr lang="nl-NL" dirty="0"/>
              <a:t>.jpg</a:t>
            </a:r>
          </a:p>
          <a:p>
            <a:pPr marL="0" indent="0">
              <a:buNone/>
            </a:pPr>
            <a:r>
              <a:rPr lang="nl-NL" dirty="0"/>
              <a:t>Verschil in aantal kleuren, wel/geen transparantie, compressie</a:t>
            </a:r>
          </a:p>
        </p:txBody>
      </p:sp>
      <p:sp>
        <p:nvSpPr>
          <p:cNvPr id="4" name="Tijdelijke aanduiding voor datum 3">
            <a:extLst>
              <a:ext uri="{FF2B5EF4-FFF2-40B4-BE49-F238E27FC236}">
                <a16:creationId xmlns:a16="http://schemas.microsoft.com/office/drawing/2014/main" id="{5D2FF0E1-F640-9F4B-BF75-41C4D27B4D1E}"/>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49B64726-29F1-6040-A6A8-2622EB25D4F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43BB961-3635-0D40-B388-2AEA4BF359AE}"/>
              </a:ext>
            </a:extLst>
          </p:cNvPr>
          <p:cNvSpPr>
            <a:spLocks noGrp="1"/>
          </p:cNvSpPr>
          <p:nvPr>
            <p:ph type="sldNum" sz="quarter" idx="12"/>
          </p:nvPr>
        </p:nvSpPr>
        <p:spPr/>
        <p:txBody>
          <a:bodyPr/>
          <a:lstStyle/>
          <a:p>
            <a:fld id="{0AAEF2E2-A082-486B-BCC1-A4B8E9CF05F7}" type="slidenum">
              <a:rPr lang="nl-NL" smtClean="0"/>
              <a:t>86</a:t>
            </a:fld>
            <a:endParaRPr lang="nl-NL"/>
          </a:p>
        </p:txBody>
      </p:sp>
      <p:sp>
        <p:nvSpPr>
          <p:cNvPr id="7" name="Tijdelijke aanduiding voor tekst 6">
            <a:extLst>
              <a:ext uri="{FF2B5EF4-FFF2-40B4-BE49-F238E27FC236}">
                <a16:creationId xmlns:a16="http://schemas.microsoft.com/office/drawing/2014/main" id="{3A172C6B-5CE9-FB47-9F75-9FAA12D73EF0}"/>
              </a:ext>
            </a:extLst>
          </p:cNvPr>
          <p:cNvSpPr>
            <a:spLocks noGrp="1"/>
          </p:cNvSpPr>
          <p:nvPr>
            <p:ph type="body" sz="quarter" idx="17"/>
          </p:nvPr>
        </p:nvSpPr>
        <p:spPr/>
        <p:txBody>
          <a:bodyPr/>
          <a:lstStyle/>
          <a:p>
            <a:r>
              <a:rPr lang="nl-NL" dirty="0"/>
              <a:t>KLASSIKAAL</a:t>
            </a:r>
          </a:p>
        </p:txBody>
      </p:sp>
    </p:spTree>
    <p:extLst>
      <p:ext uri="{BB962C8B-B14F-4D97-AF65-F5344CB8AC3E}">
        <p14:creationId xmlns:p14="http://schemas.microsoft.com/office/powerpoint/2010/main" val="32126221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Afbeelding met tekening&#10;&#10;Automatisch gegenereerde beschrijving">
            <a:extLst>
              <a:ext uri="{FF2B5EF4-FFF2-40B4-BE49-F238E27FC236}">
                <a16:creationId xmlns:a16="http://schemas.microsoft.com/office/drawing/2014/main" id="{8BAE6041-3A67-924B-9FD9-9113EB46F88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8200" y="0"/>
            <a:ext cx="6564430" cy="6884646"/>
          </a:xfrm>
          <a:prstGeom prst="rect">
            <a:avLst/>
          </a:prstGeom>
        </p:spPr>
      </p:pic>
      <p:sp>
        <p:nvSpPr>
          <p:cNvPr id="2" name="Titel 1">
            <a:extLst>
              <a:ext uri="{FF2B5EF4-FFF2-40B4-BE49-F238E27FC236}">
                <a16:creationId xmlns:a16="http://schemas.microsoft.com/office/drawing/2014/main" id="{BAD23092-6D83-A74A-962B-E05F173F75A2}"/>
              </a:ext>
            </a:extLst>
          </p:cNvPr>
          <p:cNvSpPr>
            <a:spLocks noGrp="1"/>
          </p:cNvSpPr>
          <p:nvPr>
            <p:ph type="title"/>
          </p:nvPr>
        </p:nvSpPr>
        <p:spPr/>
        <p:txBody>
          <a:bodyPr/>
          <a:lstStyle/>
          <a:p>
            <a:r>
              <a:rPr lang="nl-NL" dirty="0"/>
              <a:t>Plaatjes</a:t>
            </a:r>
          </a:p>
        </p:txBody>
      </p:sp>
      <p:sp>
        <p:nvSpPr>
          <p:cNvPr id="4" name="Tijdelijke aanduiding voor datum 3">
            <a:extLst>
              <a:ext uri="{FF2B5EF4-FFF2-40B4-BE49-F238E27FC236}">
                <a16:creationId xmlns:a16="http://schemas.microsoft.com/office/drawing/2014/main" id="{BC29140B-452E-874C-A21C-B089AB36C024}"/>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31C88A98-5E72-CB42-BD32-9F4976EA3F7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78BF5B3-D3BD-E24F-9279-8F12C26CC17F}"/>
              </a:ext>
            </a:extLst>
          </p:cNvPr>
          <p:cNvSpPr>
            <a:spLocks noGrp="1"/>
          </p:cNvSpPr>
          <p:nvPr>
            <p:ph type="sldNum" sz="quarter" idx="12"/>
          </p:nvPr>
        </p:nvSpPr>
        <p:spPr/>
        <p:txBody>
          <a:bodyPr/>
          <a:lstStyle/>
          <a:p>
            <a:fld id="{0AAEF2E2-A082-486B-BCC1-A4B8E9CF05F7}" type="slidenum">
              <a:rPr lang="nl-NL" smtClean="0"/>
              <a:t>87</a:t>
            </a:fld>
            <a:endParaRPr lang="nl-NL"/>
          </a:p>
        </p:txBody>
      </p:sp>
      <p:sp>
        <p:nvSpPr>
          <p:cNvPr id="7" name="Tijdelijke aanduiding voor tekst 6">
            <a:extLst>
              <a:ext uri="{FF2B5EF4-FFF2-40B4-BE49-F238E27FC236}">
                <a16:creationId xmlns:a16="http://schemas.microsoft.com/office/drawing/2014/main" id="{024E90A3-D288-9441-B651-9AFBD4D34C21}"/>
              </a:ext>
            </a:extLst>
          </p:cNvPr>
          <p:cNvSpPr>
            <a:spLocks noGrp="1"/>
          </p:cNvSpPr>
          <p:nvPr>
            <p:ph type="body" sz="quarter" idx="17"/>
          </p:nvPr>
        </p:nvSpPr>
        <p:spPr/>
        <p:txBody>
          <a:bodyPr/>
          <a:lstStyle/>
          <a:p>
            <a:endParaRPr lang="nl-NL"/>
          </a:p>
        </p:txBody>
      </p:sp>
      <p:pic>
        <p:nvPicPr>
          <p:cNvPr id="10" name="Afbeelding 9" descr="Afbeelding met tekening&#10;&#10;Automatisch gegenereerde beschrijving">
            <a:extLst>
              <a:ext uri="{FF2B5EF4-FFF2-40B4-BE49-F238E27FC236}">
                <a16:creationId xmlns:a16="http://schemas.microsoft.com/office/drawing/2014/main" id="{D807EB2C-9DC5-7948-9EB8-9138708C095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402630" y="0"/>
            <a:ext cx="4789370" cy="4732840"/>
          </a:xfrm>
          <a:prstGeom prst="rect">
            <a:avLst/>
          </a:prstGeom>
        </p:spPr>
      </p:pic>
    </p:spTree>
    <p:extLst>
      <p:ext uri="{BB962C8B-B14F-4D97-AF65-F5344CB8AC3E}">
        <p14:creationId xmlns:p14="http://schemas.microsoft.com/office/powerpoint/2010/main" val="2241113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Afbeelding met buiten, mensen, teken, groep&#10;&#10;Automatisch gegenereerde beschrijving">
            <a:extLst>
              <a:ext uri="{FF2B5EF4-FFF2-40B4-BE49-F238E27FC236}">
                <a16:creationId xmlns:a16="http://schemas.microsoft.com/office/drawing/2014/main" id="{99DB160A-A783-134C-A073-A393FA3D33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00" y="0"/>
            <a:ext cx="11417300" cy="6858000"/>
          </a:xfrm>
          <a:prstGeom prst="rect">
            <a:avLst/>
          </a:prstGeom>
        </p:spPr>
      </p:pic>
      <p:sp>
        <p:nvSpPr>
          <p:cNvPr id="2" name="Titel 1">
            <a:extLst>
              <a:ext uri="{FF2B5EF4-FFF2-40B4-BE49-F238E27FC236}">
                <a16:creationId xmlns:a16="http://schemas.microsoft.com/office/drawing/2014/main" id="{3986A200-7ED1-8A44-B521-58EF6A4DEC95}"/>
              </a:ext>
            </a:extLst>
          </p:cNvPr>
          <p:cNvSpPr>
            <a:spLocks noGrp="1"/>
          </p:cNvSpPr>
          <p:nvPr>
            <p:ph type="ctrTitle"/>
          </p:nvPr>
        </p:nvSpPr>
        <p:spPr/>
        <p:txBody>
          <a:bodyPr/>
          <a:lstStyle/>
          <a:p>
            <a:r>
              <a:rPr lang="nl-NL" dirty="0"/>
              <a:t>Geluid</a:t>
            </a:r>
          </a:p>
        </p:txBody>
      </p:sp>
      <p:sp>
        <p:nvSpPr>
          <p:cNvPr id="3" name="Ondertitel 2">
            <a:extLst>
              <a:ext uri="{FF2B5EF4-FFF2-40B4-BE49-F238E27FC236}">
                <a16:creationId xmlns:a16="http://schemas.microsoft.com/office/drawing/2014/main" id="{8A6565C8-BD03-254C-BF18-04BDB0B0A39D}"/>
              </a:ext>
            </a:extLst>
          </p:cNvPr>
          <p:cNvSpPr>
            <a:spLocks noGrp="1"/>
          </p:cNvSpPr>
          <p:nvPr>
            <p:ph type="subTitle" idx="1"/>
          </p:nvPr>
        </p:nvSpPr>
        <p:spPr/>
        <p:txBody>
          <a:bodyPr/>
          <a:lstStyle/>
          <a:p>
            <a:endParaRPr lang="nl-NL" dirty="0"/>
          </a:p>
        </p:txBody>
      </p:sp>
      <p:sp>
        <p:nvSpPr>
          <p:cNvPr id="4" name="Tijdelijke aanduiding voor datum 3">
            <a:extLst>
              <a:ext uri="{FF2B5EF4-FFF2-40B4-BE49-F238E27FC236}">
                <a16:creationId xmlns:a16="http://schemas.microsoft.com/office/drawing/2014/main" id="{83835620-ECE1-1140-A826-BAF15676DC40}"/>
              </a:ext>
            </a:extLst>
          </p:cNvPr>
          <p:cNvSpPr>
            <a:spLocks noGrp="1"/>
          </p:cNvSpPr>
          <p:nvPr>
            <p:ph type="dt" sz="half" idx="14"/>
          </p:nvPr>
        </p:nvSpPr>
        <p:spPr/>
        <p:txBody>
          <a:bodyPr/>
          <a:lstStyle/>
          <a:p>
            <a:fld id="{F31B2828-63CC-49D2-AE22-B840BA77F576}" type="datetime1">
              <a:rPr lang="nl-NL" smtClean="0"/>
              <a:t>08-12-2022</a:t>
            </a:fld>
            <a:endParaRPr lang="nl-NL" dirty="0"/>
          </a:p>
        </p:txBody>
      </p:sp>
      <p:sp>
        <p:nvSpPr>
          <p:cNvPr id="5" name="Tijdelijke aanduiding voor voettekst 4">
            <a:extLst>
              <a:ext uri="{FF2B5EF4-FFF2-40B4-BE49-F238E27FC236}">
                <a16:creationId xmlns:a16="http://schemas.microsoft.com/office/drawing/2014/main" id="{D8E66092-9509-504A-881A-2678752654DD}"/>
              </a:ext>
            </a:extLst>
          </p:cNvPr>
          <p:cNvSpPr>
            <a:spLocks noGrp="1"/>
          </p:cNvSpPr>
          <p:nvPr>
            <p:ph type="ftr" sz="quarter" idx="15"/>
          </p:nvPr>
        </p:nvSpPr>
        <p:spPr/>
        <p:txBody>
          <a:bodyPr/>
          <a:lstStyle/>
          <a:p>
            <a:endParaRPr lang="nl-NL" dirty="0"/>
          </a:p>
        </p:txBody>
      </p:sp>
      <p:sp>
        <p:nvSpPr>
          <p:cNvPr id="6" name="Tijdelijke aanduiding voor dianummer 5">
            <a:extLst>
              <a:ext uri="{FF2B5EF4-FFF2-40B4-BE49-F238E27FC236}">
                <a16:creationId xmlns:a16="http://schemas.microsoft.com/office/drawing/2014/main" id="{A7612CA9-7372-C641-B652-48EB97BE0234}"/>
              </a:ext>
            </a:extLst>
          </p:cNvPr>
          <p:cNvSpPr>
            <a:spLocks noGrp="1"/>
          </p:cNvSpPr>
          <p:nvPr>
            <p:ph type="sldNum" sz="quarter" idx="16"/>
          </p:nvPr>
        </p:nvSpPr>
        <p:spPr/>
        <p:txBody>
          <a:bodyPr/>
          <a:lstStyle/>
          <a:p>
            <a:fld id="{0AAEF2E2-A082-486B-BCC1-A4B8E9CF05F7}" type="slidenum">
              <a:rPr lang="nl-NL" smtClean="0"/>
              <a:t>88</a:t>
            </a:fld>
            <a:endParaRPr lang="nl-NL"/>
          </a:p>
        </p:txBody>
      </p:sp>
      <p:sp>
        <p:nvSpPr>
          <p:cNvPr id="7" name="Tijdelijke aanduiding voor tekst 6">
            <a:extLst>
              <a:ext uri="{FF2B5EF4-FFF2-40B4-BE49-F238E27FC236}">
                <a16:creationId xmlns:a16="http://schemas.microsoft.com/office/drawing/2014/main" id="{35D639A7-1589-D641-AF58-F202047F31C3}"/>
              </a:ext>
            </a:extLst>
          </p:cNvPr>
          <p:cNvSpPr>
            <a:spLocks noGrp="1"/>
          </p:cNvSpPr>
          <p:nvPr>
            <p:ph type="body" sz="quarter" idx="17"/>
          </p:nvPr>
        </p:nvSpPr>
        <p:spPr/>
        <p:txBody>
          <a:bodyPr/>
          <a:lstStyle/>
          <a:p>
            <a:endParaRPr lang="nl-NL"/>
          </a:p>
        </p:txBody>
      </p:sp>
    </p:spTree>
    <p:extLst>
      <p:ext uri="{BB962C8B-B14F-4D97-AF65-F5344CB8AC3E}">
        <p14:creationId xmlns:p14="http://schemas.microsoft.com/office/powerpoint/2010/main" val="31821125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FA798A-B52F-B940-5C05-19A0DF359354}"/>
              </a:ext>
            </a:extLst>
          </p:cNvPr>
          <p:cNvSpPr>
            <a:spLocks noGrp="1"/>
          </p:cNvSpPr>
          <p:nvPr>
            <p:ph type="title"/>
          </p:nvPr>
        </p:nvSpPr>
        <p:spPr/>
        <p:txBody>
          <a:bodyPr/>
          <a:lstStyle/>
          <a:p>
            <a:r>
              <a:rPr lang="nl-NL" dirty="0"/>
              <a:t>Wat is geluid?</a:t>
            </a:r>
          </a:p>
        </p:txBody>
      </p:sp>
      <p:sp>
        <p:nvSpPr>
          <p:cNvPr id="3" name="Tijdelijke aanduiding voor inhoud 2">
            <a:extLst>
              <a:ext uri="{FF2B5EF4-FFF2-40B4-BE49-F238E27FC236}">
                <a16:creationId xmlns:a16="http://schemas.microsoft.com/office/drawing/2014/main" id="{C6A735B9-ADFD-D129-8DBB-4CA58FC45B43}"/>
              </a:ext>
            </a:extLst>
          </p:cNvPr>
          <p:cNvSpPr>
            <a:spLocks noGrp="1"/>
          </p:cNvSpPr>
          <p:nvPr>
            <p:ph idx="1"/>
          </p:nvPr>
        </p:nvSpPr>
        <p:spPr/>
        <p:txBody>
          <a:bodyPr/>
          <a:lstStyle/>
          <a:p>
            <a:r>
              <a:rPr lang="nl-NL" dirty="0"/>
              <a:t>Geluid = Trillingen van lucht / een golf / ….</a:t>
            </a:r>
          </a:p>
          <a:p>
            <a:endParaRPr lang="nl-NL" dirty="0"/>
          </a:p>
          <a:p>
            <a:endParaRPr lang="nl-NL" dirty="0"/>
          </a:p>
          <a:p>
            <a:pPr marL="0" indent="0">
              <a:buNone/>
            </a:pPr>
            <a:r>
              <a:rPr lang="nl-NL" dirty="0"/>
              <a:t>Voorbeelden van geluidsgolven: </a:t>
            </a:r>
          </a:p>
          <a:p>
            <a:r>
              <a:rPr lang="nl-NL" dirty="0">
                <a:hlinkClick r:id="rId2"/>
              </a:rPr>
              <a:t>https://pudding.cool/2018/02/waveforms/</a:t>
            </a:r>
            <a:endParaRPr lang="nl-NL" dirty="0"/>
          </a:p>
          <a:p>
            <a:endParaRPr lang="nl-NL" dirty="0"/>
          </a:p>
        </p:txBody>
      </p:sp>
      <p:sp>
        <p:nvSpPr>
          <p:cNvPr id="4" name="Tijdelijke aanduiding voor datum 3">
            <a:extLst>
              <a:ext uri="{FF2B5EF4-FFF2-40B4-BE49-F238E27FC236}">
                <a16:creationId xmlns:a16="http://schemas.microsoft.com/office/drawing/2014/main" id="{F6D58AC7-8B28-8B7C-1FFB-54C8B77E06DD}"/>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FD20F67C-385B-CD11-76D4-56BDD261B0A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A18E753-7596-21A5-C163-4140707B6C06}"/>
              </a:ext>
            </a:extLst>
          </p:cNvPr>
          <p:cNvSpPr>
            <a:spLocks noGrp="1"/>
          </p:cNvSpPr>
          <p:nvPr>
            <p:ph type="sldNum" sz="quarter" idx="12"/>
          </p:nvPr>
        </p:nvSpPr>
        <p:spPr/>
        <p:txBody>
          <a:bodyPr/>
          <a:lstStyle/>
          <a:p>
            <a:fld id="{0AAEF2E2-A082-486B-BCC1-A4B8E9CF05F7}" type="slidenum">
              <a:rPr lang="nl-NL" smtClean="0"/>
              <a:t>89</a:t>
            </a:fld>
            <a:endParaRPr lang="nl-NL"/>
          </a:p>
        </p:txBody>
      </p:sp>
      <p:sp>
        <p:nvSpPr>
          <p:cNvPr id="7" name="Tijdelijke aanduiding voor tekst 6">
            <a:extLst>
              <a:ext uri="{FF2B5EF4-FFF2-40B4-BE49-F238E27FC236}">
                <a16:creationId xmlns:a16="http://schemas.microsoft.com/office/drawing/2014/main" id="{79EB48EF-DB60-3110-D677-C521DDB3C38C}"/>
              </a:ext>
            </a:extLst>
          </p:cNvPr>
          <p:cNvSpPr>
            <a:spLocks noGrp="1"/>
          </p:cNvSpPr>
          <p:nvPr>
            <p:ph type="body" sz="quarter" idx="17"/>
          </p:nvPr>
        </p:nvSpPr>
        <p:spPr/>
        <p:txBody>
          <a:bodyPr/>
          <a:lstStyle/>
          <a:p>
            <a:endParaRPr lang="nl-NL"/>
          </a:p>
        </p:txBody>
      </p:sp>
    </p:spTree>
    <p:extLst>
      <p:ext uri="{BB962C8B-B14F-4D97-AF65-F5344CB8AC3E}">
        <p14:creationId xmlns:p14="http://schemas.microsoft.com/office/powerpoint/2010/main" val="3975528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7AB5E-0D5D-C141-8256-E762DDB96CCD}"/>
              </a:ext>
            </a:extLst>
          </p:cNvPr>
          <p:cNvSpPr>
            <a:spLocks noGrp="1"/>
          </p:cNvSpPr>
          <p:nvPr>
            <p:ph type="title"/>
          </p:nvPr>
        </p:nvSpPr>
        <p:spPr/>
        <p:txBody>
          <a:bodyPr/>
          <a:lstStyle/>
          <a:p>
            <a:r>
              <a:rPr lang="nl-NL" dirty="0"/>
              <a:t>Hoeveelheden van geheugen (SI-eenheden)</a:t>
            </a:r>
          </a:p>
        </p:txBody>
      </p:sp>
      <p:graphicFrame>
        <p:nvGraphicFramePr>
          <p:cNvPr id="8" name="Tijdelijke aanduiding voor inhoud 7">
            <a:extLst>
              <a:ext uri="{FF2B5EF4-FFF2-40B4-BE49-F238E27FC236}">
                <a16:creationId xmlns:a16="http://schemas.microsoft.com/office/drawing/2014/main" id="{5431D283-A4E0-0E48-A90D-58F3DFE08880}"/>
              </a:ext>
            </a:extLst>
          </p:cNvPr>
          <p:cNvGraphicFramePr>
            <a:graphicFrameLocks noGrp="1"/>
          </p:cNvGraphicFramePr>
          <p:nvPr>
            <p:ph idx="1"/>
            <p:extLst>
              <p:ext uri="{D42A27DB-BD31-4B8C-83A1-F6EECF244321}">
                <p14:modId xmlns:p14="http://schemas.microsoft.com/office/powerpoint/2010/main" val="422390307"/>
              </p:ext>
            </p:extLst>
          </p:nvPr>
        </p:nvGraphicFramePr>
        <p:xfrm>
          <a:off x="1155032" y="1252537"/>
          <a:ext cx="10198768" cy="3598961"/>
        </p:xfrm>
        <a:graphic>
          <a:graphicData uri="http://schemas.openxmlformats.org/drawingml/2006/table">
            <a:tbl>
              <a:tblPr firstRow="1" bandRow="1">
                <a:tableStyleId>{21E4AEA4-8DFA-4A89-87EB-49C32662AFE0}</a:tableStyleId>
              </a:tblPr>
              <a:tblGrid>
                <a:gridCol w="7519068">
                  <a:extLst>
                    <a:ext uri="{9D8B030D-6E8A-4147-A177-3AD203B41FA5}">
                      <a16:colId xmlns:a16="http://schemas.microsoft.com/office/drawing/2014/main" val="1084846974"/>
                    </a:ext>
                  </a:extLst>
                </a:gridCol>
                <a:gridCol w="2679700">
                  <a:extLst>
                    <a:ext uri="{9D8B030D-6E8A-4147-A177-3AD203B41FA5}">
                      <a16:colId xmlns:a16="http://schemas.microsoft.com/office/drawing/2014/main" val="1990814829"/>
                    </a:ext>
                  </a:extLst>
                </a:gridCol>
              </a:tblGrid>
              <a:tr h="500602">
                <a:tc>
                  <a:txBody>
                    <a:bodyPr/>
                    <a:lstStyle/>
                    <a:p>
                      <a:r>
                        <a:rPr lang="nl-NL" sz="2400" dirty="0"/>
                        <a:t>Hoeveelheid</a:t>
                      </a:r>
                    </a:p>
                  </a:txBody>
                  <a:tcPr/>
                </a:tc>
                <a:tc>
                  <a:txBody>
                    <a:bodyPr/>
                    <a:lstStyle/>
                    <a:p>
                      <a:r>
                        <a:rPr lang="nl-NL" sz="2400" dirty="0"/>
                        <a:t>Grootheid</a:t>
                      </a:r>
                    </a:p>
                  </a:txBody>
                  <a:tcPr/>
                </a:tc>
                <a:extLst>
                  <a:ext uri="{0D108BD9-81ED-4DB2-BD59-A6C34878D82A}">
                    <a16:rowId xmlns:a16="http://schemas.microsoft.com/office/drawing/2014/main" val="2887200791"/>
                  </a:ext>
                </a:extLst>
              </a:tr>
              <a:tr h="500602">
                <a:tc>
                  <a:txBody>
                    <a:bodyPr/>
                    <a:lstStyle/>
                    <a:p>
                      <a:pPr marL="0" algn="l" defTabSz="914400" rtl="0" eaLnBrk="1" fontAlgn="b" latinLnBrk="0" hangingPunct="1"/>
                      <a:r>
                        <a:rPr lang="nl-NL" sz="2400" kern="1200" dirty="0">
                          <a:solidFill>
                            <a:schemeClr val="dk1"/>
                          </a:solidFill>
                          <a:latin typeface="+mn-lt"/>
                          <a:ea typeface="+mn-ea"/>
                          <a:cs typeface="+mn-cs"/>
                        </a:rPr>
                        <a:t>8 bits</a:t>
                      </a:r>
                    </a:p>
                  </a:txBody>
                  <a:tcPr/>
                </a:tc>
                <a:tc>
                  <a:txBody>
                    <a:bodyPr/>
                    <a:lstStyle/>
                    <a:p>
                      <a:r>
                        <a:rPr lang="nl-NL" sz="2400" dirty="0"/>
                        <a:t>1 byte</a:t>
                      </a:r>
                    </a:p>
                  </a:txBody>
                  <a:tcPr/>
                </a:tc>
                <a:extLst>
                  <a:ext uri="{0D108BD9-81ED-4DB2-BD59-A6C34878D82A}">
                    <a16:rowId xmlns:a16="http://schemas.microsoft.com/office/drawing/2014/main" val="3942979897"/>
                  </a:ext>
                </a:extLst>
              </a:tr>
              <a:tr h="500602">
                <a:tc>
                  <a:txBody>
                    <a:bodyPr/>
                    <a:lstStyle/>
                    <a:p>
                      <a:pPr marL="0" algn="l" defTabSz="914400" rtl="0" eaLnBrk="1" fontAlgn="b" latinLnBrk="0" hangingPunct="1"/>
                      <a:r>
                        <a:rPr lang="nl-NL" sz="2400" kern="1200" dirty="0">
                          <a:solidFill>
                            <a:schemeClr val="dk1"/>
                          </a:solidFill>
                          <a:latin typeface="+mn-lt"/>
                          <a:ea typeface="+mn-ea"/>
                          <a:cs typeface="+mn-cs"/>
                        </a:rPr>
                        <a:t>1.000 bytes</a:t>
                      </a:r>
                    </a:p>
                  </a:txBody>
                  <a:tcPr/>
                </a:tc>
                <a:tc>
                  <a:txBody>
                    <a:bodyPr/>
                    <a:lstStyle/>
                    <a:p>
                      <a:r>
                        <a:rPr lang="nl-NL" sz="2400" dirty="0"/>
                        <a:t>kilobyte </a:t>
                      </a:r>
                    </a:p>
                  </a:txBody>
                  <a:tcPr/>
                </a:tc>
                <a:extLst>
                  <a:ext uri="{0D108BD9-81ED-4DB2-BD59-A6C34878D82A}">
                    <a16:rowId xmlns:a16="http://schemas.microsoft.com/office/drawing/2014/main" val="573572001"/>
                  </a:ext>
                </a:extLst>
              </a:tr>
              <a:tr h="500602">
                <a:tc>
                  <a:txBody>
                    <a:bodyPr/>
                    <a:lstStyle/>
                    <a:p>
                      <a:pPr marL="0" algn="l" defTabSz="914400" rtl="0" eaLnBrk="1" fontAlgn="b" latinLnBrk="0" hangingPunct="1"/>
                      <a:r>
                        <a:rPr lang="nl-NL" sz="2400" kern="1200" dirty="0">
                          <a:solidFill>
                            <a:schemeClr val="dk1"/>
                          </a:solidFill>
                          <a:latin typeface="+mn-lt"/>
                          <a:ea typeface="+mn-ea"/>
                          <a:cs typeface="+mn-cs"/>
                        </a:rPr>
                        <a:t>1.000.000 bytes</a:t>
                      </a:r>
                    </a:p>
                  </a:txBody>
                  <a:tcPr/>
                </a:tc>
                <a:tc>
                  <a:txBody>
                    <a:bodyPr/>
                    <a:lstStyle/>
                    <a:p>
                      <a:r>
                        <a:rPr lang="nl-NL" sz="2400" dirty="0"/>
                        <a:t>megabyte</a:t>
                      </a:r>
                    </a:p>
                  </a:txBody>
                  <a:tcPr/>
                </a:tc>
                <a:extLst>
                  <a:ext uri="{0D108BD9-81ED-4DB2-BD59-A6C34878D82A}">
                    <a16:rowId xmlns:a16="http://schemas.microsoft.com/office/drawing/2014/main" val="2939708878"/>
                  </a:ext>
                </a:extLst>
              </a:tr>
              <a:tr h="500602">
                <a:tc>
                  <a:txBody>
                    <a:bodyPr/>
                    <a:lstStyle/>
                    <a:p>
                      <a:pPr marL="0" algn="l" defTabSz="914400" rtl="0" eaLnBrk="1" fontAlgn="b" latinLnBrk="0" hangingPunct="1"/>
                      <a:r>
                        <a:rPr lang="nl-NL" sz="2400" kern="1200" dirty="0">
                          <a:solidFill>
                            <a:schemeClr val="dk1"/>
                          </a:solidFill>
                          <a:latin typeface="+mn-lt"/>
                          <a:ea typeface="+mn-ea"/>
                          <a:cs typeface="+mn-cs"/>
                        </a:rPr>
                        <a:t>1.000.000.000 bytes</a:t>
                      </a:r>
                    </a:p>
                  </a:txBody>
                  <a:tcPr/>
                </a:tc>
                <a:tc>
                  <a:txBody>
                    <a:bodyPr/>
                    <a:lstStyle/>
                    <a:p>
                      <a:r>
                        <a:rPr lang="nl-NL" sz="2400" dirty="0"/>
                        <a:t>gigabyte</a:t>
                      </a:r>
                    </a:p>
                  </a:txBody>
                  <a:tcPr/>
                </a:tc>
                <a:extLst>
                  <a:ext uri="{0D108BD9-81ED-4DB2-BD59-A6C34878D82A}">
                    <a16:rowId xmlns:a16="http://schemas.microsoft.com/office/drawing/2014/main" val="1044118078"/>
                  </a:ext>
                </a:extLst>
              </a:tr>
              <a:tr h="595349">
                <a:tc>
                  <a:txBody>
                    <a:bodyPr/>
                    <a:lstStyle/>
                    <a:p>
                      <a:pPr marL="0" algn="l" defTabSz="914400" rtl="0" eaLnBrk="1" fontAlgn="b" latinLnBrk="0" hangingPunct="1"/>
                      <a:r>
                        <a:rPr lang="nl-NL" sz="2400" kern="1200" dirty="0">
                          <a:solidFill>
                            <a:schemeClr val="dk1"/>
                          </a:solidFill>
                          <a:latin typeface="+mn-lt"/>
                          <a:ea typeface="+mn-ea"/>
                          <a:cs typeface="+mn-cs"/>
                        </a:rPr>
                        <a:t>1.000.000.000.000 bytes</a:t>
                      </a:r>
                    </a:p>
                  </a:txBody>
                  <a:tcPr/>
                </a:tc>
                <a:tc>
                  <a:txBody>
                    <a:bodyPr/>
                    <a:lstStyle/>
                    <a:p>
                      <a:r>
                        <a:rPr lang="nl-NL" sz="2400" dirty="0"/>
                        <a:t>terabyte</a:t>
                      </a:r>
                    </a:p>
                  </a:txBody>
                  <a:tcPr/>
                </a:tc>
                <a:extLst>
                  <a:ext uri="{0D108BD9-81ED-4DB2-BD59-A6C34878D82A}">
                    <a16:rowId xmlns:a16="http://schemas.microsoft.com/office/drawing/2014/main" val="255656863"/>
                  </a:ext>
                </a:extLst>
              </a:tr>
              <a:tr h="50060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nl-NL" sz="2400" kern="1200" dirty="0">
                          <a:solidFill>
                            <a:schemeClr val="dk1"/>
                          </a:solidFill>
                          <a:latin typeface="+mn-lt"/>
                          <a:ea typeface="+mn-ea"/>
                          <a:cs typeface="+mn-cs"/>
                        </a:rPr>
                        <a:t>1.000.000.000.000.000 bytes</a:t>
                      </a:r>
                    </a:p>
                  </a:txBody>
                  <a:tcPr/>
                </a:tc>
                <a:tc>
                  <a:txBody>
                    <a:bodyPr/>
                    <a:lstStyle/>
                    <a:p>
                      <a:r>
                        <a:rPr lang="nl-NL" sz="2400" dirty="0" err="1"/>
                        <a:t>petabyte</a:t>
                      </a:r>
                      <a:endParaRPr lang="nl-NL" sz="2400" dirty="0"/>
                    </a:p>
                  </a:txBody>
                  <a:tcPr/>
                </a:tc>
                <a:extLst>
                  <a:ext uri="{0D108BD9-81ED-4DB2-BD59-A6C34878D82A}">
                    <a16:rowId xmlns:a16="http://schemas.microsoft.com/office/drawing/2014/main" val="4056526486"/>
                  </a:ext>
                </a:extLst>
              </a:tr>
            </a:tbl>
          </a:graphicData>
        </a:graphic>
      </p:graphicFrame>
      <p:sp>
        <p:nvSpPr>
          <p:cNvPr id="5" name="Tijdelijke aanduiding voor voettekst 4">
            <a:extLst>
              <a:ext uri="{FF2B5EF4-FFF2-40B4-BE49-F238E27FC236}">
                <a16:creationId xmlns:a16="http://schemas.microsoft.com/office/drawing/2014/main" id="{A1090BC0-03E8-DA41-8BE6-17AF1C99137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06EB9CB-A0F9-774B-B27F-03C3F4E6D0CF}"/>
              </a:ext>
            </a:extLst>
          </p:cNvPr>
          <p:cNvSpPr>
            <a:spLocks noGrp="1"/>
          </p:cNvSpPr>
          <p:nvPr>
            <p:ph type="sldNum" sz="quarter" idx="12"/>
          </p:nvPr>
        </p:nvSpPr>
        <p:spPr/>
        <p:txBody>
          <a:bodyPr/>
          <a:lstStyle/>
          <a:p>
            <a:fld id="{0AAEF2E2-A082-486B-BCC1-A4B8E9CF05F7}" type="slidenum">
              <a:rPr lang="nl-NL" smtClean="0"/>
              <a:t>9</a:t>
            </a:fld>
            <a:endParaRPr lang="nl-NL"/>
          </a:p>
        </p:txBody>
      </p:sp>
      <p:sp>
        <p:nvSpPr>
          <p:cNvPr id="7" name="Tijdelijke aanduiding voor tekst 6">
            <a:extLst>
              <a:ext uri="{FF2B5EF4-FFF2-40B4-BE49-F238E27FC236}">
                <a16:creationId xmlns:a16="http://schemas.microsoft.com/office/drawing/2014/main" id="{D250A50D-EFAC-A349-8E3C-45A3A100FEC7}"/>
              </a:ext>
            </a:extLst>
          </p:cNvPr>
          <p:cNvSpPr>
            <a:spLocks noGrp="1"/>
          </p:cNvSpPr>
          <p:nvPr>
            <p:ph type="body" sz="quarter" idx="17"/>
          </p:nvPr>
        </p:nvSpPr>
        <p:spPr/>
        <p:txBody>
          <a:bodyPr/>
          <a:lstStyle/>
          <a:p>
            <a:endParaRPr lang="nl-NL" dirty="0"/>
          </a:p>
        </p:txBody>
      </p:sp>
      <p:sp>
        <p:nvSpPr>
          <p:cNvPr id="9" name="Tijdelijke aanduiding voor inhoud 2">
            <a:extLst>
              <a:ext uri="{FF2B5EF4-FFF2-40B4-BE49-F238E27FC236}">
                <a16:creationId xmlns:a16="http://schemas.microsoft.com/office/drawing/2014/main" id="{1B1F7B6B-3A77-2E45-9BD2-259B021ED3AF}"/>
              </a:ext>
            </a:extLst>
          </p:cNvPr>
          <p:cNvSpPr txBox="1">
            <a:spLocks/>
          </p:cNvSpPr>
          <p:nvPr/>
        </p:nvSpPr>
        <p:spPr>
          <a:xfrm>
            <a:off x="1155032" y="6396399"/>
            <a:ext cx="10515600" cy="34573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0000"/>
                </a:solidFill>
              </a:rPr>
              <a:t>We doen alleen de theorie onderdelen van alle bolletjes.</a:t>
            </a:r>
          </a:p>
        </p:txBody>
      </p:sp>
    </p:spTree>
    <p:extLst>
      <p:ext uri="{BB962C8B-B14F-4D97-AF65-F5344CB8AC3E}">
        <p14:creationId xmlns:p14="http://schemas.microsoft.com/office/powerpoint/2010/main" val="11405250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FA798A-B52F-B940-5C05-19A0DF359354}"/>
              </a:ext>
            </a:extLst>
          </p:cNvPr>
          <p:cNvSpPr>
            <a:spLocks noGrp="1"/>
          </p:cNvSpPr>
          <p:nvPr>
            <p:ph type="title"/>
          </p:nvPr>
        </p:nvSpPr>
        <p:spPr/>
        <p:txBody>
          <a:bodyPr/>
          <a:lstStyle/>
          <a:p>
            <a:r>
              <a:rPr lang="nl-NL" dirty="0"/>
              <a:t>Hoe maak je geluid digitaal?</a:t>
            </a:r>
          </a:p>
        </p:txBody>
      </p:sp>
      <p:sp>
        <p:nvSpPr>
          <p:cNvPr id="3" name="Tijdelijke aanduiding voor inhoud 2">
            <a:extLst>
              <a:ext uri="{FF2B5EF4-FFF2-40B4-BE49-F238E27FC236}">
                <a16:creationId xmlns:a16="http://schemas.microsoft.com/office/drawing/2014/main" id="{C6A735B9-ADFD-D129-8DBB-4CA58FC45B43}"/>
              </a:ext>
            </a:extLst>
          </p:cNvPr>
          <p:cNvSpPr>
            <a:spLocks noGrp="1"/>
          </p:cNvSpPr>
          <p:nvPr>
            <p:ph idx="1"/>
          </p:nvPr>
        </p:nvSpPr>
        <p:spPr/>
        <p:txBody>
          <a:bodyPr>
            <a:normAutofit/>
          </a:bodyPr>
          <a:lstStyle/>
          <a:p>
            <a:pPr marL="514350" indent="-514350">
              <a:buAutoNum type="arabicPeriod"/>
            </a:pPr>
            <a:r>
              <a:rPr lang="nl-NL" b="1" u="sng" dirty="0"/>
              <a:t>Sampling</a:t>
            </a:r>
            <a:r>
              <a:rPr lang="nl-NL" dirty="0"/>
              <a:t> van geluid = heel snel achter elkaar de hoogte van de golf meten en de hoogte opslaan.</a:t>
            </a:r>
          </a:p>
          <a:p>
            <a:pPr lvl="1"/>
            <a:r>
              <a:rPr lang="nl-NL" dirty="0"/>
              <a:t>Hoe veel de sampling afwijkt van het echte geluid hangt af van:</a:t>
            </a:r>
          </a:p>
          <a:p>
            <a:pPr lvl="1"/>
            <a:r>
              <a:rPr lang="nl-NL" dirty="0"/>
              <a:t>Frequentie (Hoe vaak per seconde)</a:t>
            </a:r>
          </a:p>
          <a:p>
            <a:pPr lvl="1"/>
            <a:r>
              <a:rPr lang="nl-NL" dirty="0"/>
              <a:t>Bits (Aantal bits voor de hoogte)</a:t>
            </a:r>
          </a:p>
          <a:p>
            <a:pPr marL="514350" indent="-514350">
              <a:buAutoNum type="arabicPeriod"/>
            </a:pPr>
            <a:r>
              <a:rPr lang="nl-NL" b="1" u="sng" dirty="0" err="1"/>
              <a:t>Codec</a:t>
            </a:r>
            <a:r>
              <a:rPr lang="nl-NL" dirty="0"/>
              <a:t> = programma dat de gesampelde getallen omzet in een kleiner formaat.</a:t>
            </a:r>
          </a:p>
          <a:p>
            <a:pPr lvl="1"/>
            <a:r>
              <a:rPr lang="nl-NL" dirty="0"/>
              <a:t>Alle hoogtes achter elkaar (.WAV bestanden)</a:t>
            </a:r>
          </a:p>
          <a:p>
            <a:pPr lvl="1"/>
            <a:r>
              <a:rPr lang="nl-NL" dirty="0"/>
              <a:t>Stapjes omhoog of omlaag</a:t>
            </a:r>
          </a:p>
          <a:p>
            <a:pPr lvl="1"/>
            <a:r>
              <a:rPr lang="nl-NL" dirty="0"/>
              <a:t>Frequenties van onderliggende sinus-golven (.MP3)</a:t>
            </a:r>
          </a:p>
          <a:p>
            <a:endParaRPr lang="nl-NL" dirty="0"/>
          </a:p>
          <a:p>
            <a:endParaRPr lang="nl-NL" dirty="0"/>
          </a:p>
        </p:txBody>
      </p:sp>
      <p:sp>
        <p:nvSpPr>
          <p:cNvPr id="4" name="Tijdelijke aanduiding voor datum 3">
            <a:extLst>
              <a:ext uri="{FF2B5EF4-FFF2-40B4-BE49-F238E27FC236}">
                <a16:creationId xmlns:a16="http://schemas.microsoft.com/office/drawing/2014/main" id="{F6D58AC7-8B28-8B7C-1FFB-54C8B77E06DD}"/>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FD20F67C-385B-CD11-76D4-56BDD261B0A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A18E753-7596-21A5-C163-4140707B6C06}"/>
              </a:ext>
            </a:extLst>
          </p:cNvPr>
          <p:cNvSpPr>
            <a:spLocks noGrp="1"/>
          </p:cNvSpPr>
          <p:nvPr>
            <p:ph type="sldNum" sz="quarter" idx="12"/>
          </p:nvPr>
        </p:nvSpPr>
        <p:spPr/>
        <p:txBody>
          <a:bodyPr/>
          <a:lstStyle/>
          <a:p>
            <a:fld id="{0AAEF2E2-A082-486B-BCC1-A4B8E9CF05F7}" type="slidenum">
              <a:rPr lang="nl-NL" smtClean="0"/>
              <a:t>90</a:t>
            </a:fld>
            <a:endParaRPr lang="nl-NL"/>
          </a:p>
        </p:txBody>
      </p:sp>
      <p:sp>
        <p:nvSpPr>
          <p:cNvPr id="7" name="Tijdelijke aanduiding voor tekst 6">
            <a:extLst>
              <a:ext uri="{FF2B5EF4-FFF2-40B4-BE49-F238E27FC236}">
                <a16:creationId xmlns:a16="http://schemas.microsoft.com/office/drawing/2014/main" id="{79EB48EF-DB60-3110-D677-C521DDB3C38C}"/>
              </a:ext>
            </a:extLst>
          </p:cNvPr>
          <p:cNvSpPr>
            <a:spLocks noGrp="1"/>
          </p:cNvSpPr>
          <p:nvPr>
            <p:ph type="body" sz="quarter" idx="17"/>
          </p:nvPr>
        </p:nvSpPr>
        <p:spPr/>
        <p:txBody>
          <a:bodyPr/>
          <a:lstStyle/>
          <a:p>
            <a:endParaRPr lang="nl-NL"/>
          </a:p>
        </p:txBody>
      </p:sp>
    </p:spTree>
    <p:extLst>
      <p:ext uri="{BB962C8B-B14F-4D97-AF65-F5344CB8AC3E}">
        <p14:creationId xmlns:p14="http://schemas.microsoft.com/office/powerpoint/2010/main" val="27588324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FA798A-B52F-B940-5C05-19A0DF359354}"/>
              </a:ext>
            </a:extLst>
          </p:cNvPr>
          <p:cNvSpPr>
            <a:spLocks noGrp="1"/>
          </p:cNvSpPr>
          <p:nvPr>
            <p:ph type="title"/>
          </p:nvPr>
        </p:nvSpPr>
        <p:spPr/>
        <p:txBody>
          <a:bodyPr/>
          <a:lstStyle/>
          <a:p>
            <a:r>
              <a:rPr lang="nl-NL" dirty="0"/>
              <a:t>Een andere manier van geluid opslaan: MIDI</a:t>
            </a:r>
          </a:p>
        </p:txBody>
      </p:sp>
      <p:sp>
        <p:nvSpPr>
          <p:cNvPr id="3" name="Tijdelijke aanduiding voor inhoud 2">
            <a:extLst>
              <a:ext uri="{FF2B5EF4-FFF2-40B4-BE49-F238E27FC236}">
                <a16:creationId xmlns:a16="http://schemas.microsoft.com/office/drawing/2014/main" id="{C6A735B9-ADFD-D129-8DBB-4CA58FC45B43}"/>
              </a:ext>
            </a:extLst>
          </p:cNvPr>
          <p:cNvSpPr>
            <a:spLocks noGrp="1"/>
          </p:cNvSpPr>
          <p:nvPr>
            <p:ph idx="1"/>
          </p:nvPr>
        </p:nvSpPr>
        <p:spPr/>
        <p:txBody>
          <a:bodyPr>
            <a:normAutofit fontScale="92500"/>
          </a:bodyPr>
          <a:lstStyle/>
          <a:p>
            <a:r>
              <a:rPr lang="nl-NL" dirty="0"/>
              <a:t>MIDI (zeg: </a:t>
            </a:r>
            <a:r>
              <a:rPr lang="nl-NL" dirty="0" err="1"/>
              <a:t>miedie</a:t>
            </a:r>
            <a:r>
              <a:rPr lang="nl-NL" dirty="0"/>
              <a:t>) is een manier van geluid opslaan waarbij het geluid per muzieknoot wordt opgeslagen. Van elke noot wordt het startmoment, de lengte, het volume en het muziekinstrument opgeslagen.</a:t>
            </a:r>
          </a:p>
          <a:p>
            <a:r>
              <a:rPr lang="nl-NL" dirty="0"/>
              <a:t>MIDI wordt gebruikt om muziek te maken, niet om geluid op te nemen.</a:t>
            </a:r>
          </a:p>
          <a:p>
            <a:r>
              <a:rPr lang="nl-NL" dirty="0"/>
              <a:t>MIDI is niet geschikt om zang mee te maken. </a:t>
            </a:r>
          </a:p>
          <a:p>
            <a:r>
              <a:rPr lang="nl-NL" dirty="0"/>
              <a:t>MIDI wordt heel veel gebruikt door muzikanten. </a:t>
            </a:r>
          </a:p>
          <a:p>
            <a:r>
              <a:rPr lang="nl-NL" dirty="0"/>
              <a:t>Er zijn heel veel instrumenten te koop die midi kunnen ontvangen (bijvoorbeeld synthesizers) of versturen (bijvoorbeeld midi-keyboards)</a:t>
            </a:r>
          </a:p>
          <a:p>
            <a:r>
              <a:rPr lang="nl-NL" dirty="0"/>
              <a:t>MIDI wordt vaak gebruikt samen met samples. Een sample is een klein stukje gedigitaliseerd geluid. Bijvoorbeeld een noot van een piano. </a:t>
            </a:r>
          </a:p>
        </p:txBody>
      </p:sp>
      <p:sp>
        <p:nvSpPr>
          <p:cNvPr id="4" name="Tijdelijke aanduiding voor datum 3">
            <a:extLst>
              <a:ext uri="{FF2B5EF4-FFF2-40B4-BE49-F238E27FC236}">
                <a16:creationId xmlns:a16="http://schemas.microsoft.com/office/drawing/2014/main" id="{F6D58AC7-8B28-8B7C-1FFB-54C8B77E06DD}"/>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FD20F67C-385B-CD11-76D4-56BDD261B0A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A18E753-7596-21A5-C163-4140707B6C06}"/>
              </a:ext>
            </a:extLst>
          </p:cNvPr>
          <p:cNvSpPr>
            <a:spLocks noGrp="1"/>
          </p:cNvSpPr>
          <p:nvPr>
            <p:ph type="sldNum" sz="quarter" idx="12"/>
          </p:nvPr>
        </p:nvSpPr>
        <p:spPr/>
        <p:txBody>
          <a:bodyPr/>
          <a:lstStyle/>
          <a:p>
            <a:fld id="{0AAEF2E2-A082-486B-BCC1-A4B8E9CF05F7}" type="slidenum">
              <a:rPr lang="nl-NL" smtClean="0"/>
              <a:t>91</a:t>
            </a:fld>
            <a:endParaRPr lang="nl-NL"/>
          </a:p>
        </p:txBody>
      </p:sp>
      <p:sp>
        <p:nvSpPr>
          <p:cNvPr id="7" name="Tijdelijke aanduiding voor tekst 6">
            <a:extLst>
              <a:ext uri="{FF2B5EF4-FFF2-40B4-BE49-F238E27FC236}">
                <a16:creationId xmlns:a16="http://schemas.microsoft.com/office/drawing/2014/main" id="{79EB48EF-DB60-3110-D677-C521DDB3C38C}"/>
              </a:ext>
            </a:extLst>
          </p:cNvPr>
          <p:cNvSpPr>
            <a:spLocks noGrp="1"/>
          </p:cNvSpPr>
          <p:nvPr>
            <p:ph type="body" sz="quarter" idx="17"/>
          </p:nvPr>
        </p:nvSpPr>
        <p:spPr/>
        <p:txBody>
          <a:bodyPr/>
          <a:lstStyle/>
          <a:p>
            <a:endParaRPr lang="nl-NL"/>
          </a:p>
        </p:txBody>
      </p:sp>
    </p:spTree>
    <p:extLst>
      <p:ext uri="{BB962C8B-B14F-4D97-AF65-F5344CB8AC3E}">
        <p14:creationId xmlns:p14="http://schemas.microsoft.com/office/powerpoint/2010/main" val="341307176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8F9A8D-E8A1-CBE0-A820-A3E728735B24}"/>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28868ECD-FF20-3F87-2E80-B7FE6A3BD83C}"/>
              </a:ext>
            </a:extLst>
          </p:cNvPr>
          <p:cNvSpPr>
            <a:spLocks noGrp="1"/>
          </p:cNvSpPr>
          <p:nvPr>
            <p:ph idx="1"/>
          </p:nvPr>
        </p:nvSpPr>
        <p:spPr/>
        <p:txBody>
          <a:bodyPr/>
          <a:lstStyle/>
          <a:p>
            <a:endParaRPr lang="nl-NL"/>
          </a:p>
        </p:txBody>
      </p:sp>
      <p:sp>
        <p:nvSpPr>
          <p:cNvPr id="4" name="Tijdelijke aanduiding voor datum 3">
            <a:extLst>
              <a:ext uri="{FF2B5EF4-FFF2-40B4-BE49-F238E27FC236}">
                <a16:creationId xmlns:a16="http://schemas.microsoft.com/office/drawing/2014/main" id="{E93CC76F-71BD-1A03-A7EA-19D419C6519D}"/>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545DBD76-0F34-515E-B6C2-B77DE2085DA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3E3A4E5-7010-77AF-BD4B-E3D88A50CD1D}"/>
              </a:ext>
            </a:extLst>
          </p:cNvPr>
          <p:cNvSpPr>
            <a:spLocks noGrp="1"/>
          </p:cNvSpPr>
          <p:nvPr>
            <p:ph type="sldNum" sz="quarter" idx="12"/>
          </p:nvPr>
        </p:nvSpPr>
        <p:spPr/>
        <p:txBody>
          <a:bodyPr/>
          <a:lstStyle/>
          <a:p>
            <a:fld id="{0AAEF2E2-A082-486B-BCC1-A4B8E9CF05F7}" type="slidenum">
              <a:rPr lang="nl-NL" smtClean="0"/>
              <a:t>92</a:t>
            </a:fld>
            <a:endParaRPr lang="nl-NL"/>
          </a:p>
        </p:txBody>
      </p:sp>
      <p:sp>
        <p:nvSpPr>
          <p:cNvPr id="7" name="Tijdelijke aanduiding voor tekst 6">
            <a:extLst>
              <a:ext uri="{FF2B5EF4-FFF2-40B4-BE49-F238E27FC236}">
                <a16:creationId xmlns:a16="http://schemas.microsoft.com/office/drawing/2014/main" id="{2550434F-E383-3D79-3AFE-FCC6D3B047A9}"/>
              </a:ext>
            </a:extLst>
          </p:cNvPr>
          <p:cNvSpPr>
            <a:spLocks noGrp="1"/>
          </p:cNvSpPr>
          <p:nvPr>
            <p:ph type="body" sz="quarter" idx="17"/>
          </p:nvPr>
        </p:nvSpPr>
        <p:spPr/>
        <p:txBody>
          <a:bodyPr/>
          <a:lstStyle/>
          <a:p>
            <a:endParaRPr lang="nl-NL"/>
          </a:p>
        </p:txBody>
      </p:sp>
    </p:spTree>
    <p:extLst>
      <p:ext uri="{BB962C8B-B14F-4D97-AF65-F5344CB8AC3E}">
        <p14:creationId xmlns:p14="http://schemas.microsoft.com/office/powerpoint/2010/main" val="290927584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Afbeelding met buiten, mensen, teken, groep&#10;&#10;Automatisch gegenereerde beschrijving">
            <a:extLst>
              <a:ext uri="{FF2B5EF4-FFF2-40B4-BE49-F238E27FC236}">
                <a16:creationId xmlns:a16="http://schemas.microsoft.com/office/drawing/2014/main" id="{99DB160A-A783-134C-A073-A393FA3D33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00" y="0"/>
            <a:ext cx="11417300" cy="6858000"/>
          </a:xfrm>
          <a:prstGeom prst="rect">
            <a:avLst/>
          </a:prstGeom>
        </p:spPr>
      </p:pic>
      <p:sp>
        <p:nvSpPr>
          <p:cNvPr id="2" name="Titel 1">
            <a:extLst>
              <a:ext uri="{FF2B5EF4-FFF2-40B4-BE49-F238E27FC236}">
                <a16:creationId xmlns:a16="http://schemas.microsoft.com/office/drawing/2014/main" id="{3986A200-7ED1-8A44-B521-58EF6A4DEC95}"/>
              </a:ext>
            </a:extLst>
          </p:cNvPr>
          <p:cNvSpPr>
            <a:spLocks noGrp="1"/>
          </p:cNvSpPr>
          <p:nvPr>
            <p:ph type="ctrTitle"/>
          </p:nvPr>
        </p:nvSpPr>
        <p:spPr/>
        <p:txBody>
          <a:bodyPr/>
          <a:lstStyle/>
          <a:p>
            <a:r>
              <a:rPr lang="nl-NL" dirty="0"/>
              <a:t>Video</a:t>
            </a:r>
          </a:p>
        </p:txBody>
      </p:sp>
      <p:sp>
        <p:nvSpPr>
          <p:cNvPr id="3" name="Ondertitel 2">
            <a:extLst>
              <a:ext uri="{FF2B5EF4-FFF2-40B4-BE49-F238E27FC236}">
                <a16:creationId xmlns:a16="http://schemas.microsoft.com/office/drawing/2014/main" id="{8A6565C8-BD03-254C-BF18-04BDB0B0A39D}"/>
              </a:ext>
            </a:extLst>
          </p:cNvPr>
          <p:cNvSpPr>
            <a:spLocks noGrp="1"/>
          </p:cNvSpPr>
          <p:nvPr>
            <p:ph type="subTitle" idx="1"/>
          </p:nvPr>
        </p:nvSpPr>
        <p:spPr/>
        <p:txBody>
          <a:bodyPr/>
          <a:lstStyle/>
          <a:p>
            <a:endParaRPr lang="nl-NL" dirty="0"/>
          </a:p>
        </p:txBody>
      </p:sp>
      <p:sp>
        <p:nvSpPr>
          <p:cNvPr id="4" name="Tijdelijke aanduiding voor datum 3">
            <a:extLst>
              <a:ext uri="{FF2B5EF4-FFF2-40B4-BE49-F238E27FC236}">
                <a16:creationId xmlns:a16="http://schemas.microsoft.com/office/drawing/2014/main" id="{83835620-ECE1-1140-A826-BAF15676DC40}"/>
              </a:ext>
            </a:extLst>
          </p:cNvPr>
          <p:cNvSpPr>
            <a:spLocks noGrp="1"/>
          </p:cNvSpPr>
          <p:nvPr>
            <p:ph type="dt" sz="half" idx="14"/>
          </p:nvPr>
        </p:nvSpPr>
        <p:spPr/>
        <p:txBody>
          <a:bodyPr/>
          <a:lstStyle/>
          <a:p>
            <a:fld id="{F31B2828-63CC-49D2-AE22-B840BA77F576}" type="datetime1">
              <a:rPr lang="nl-NL" smtClean="0"/>
              <a:t>08-12-2022</a:t>
            </a:fld>
            <a:endParaRPr lang="nl-NL" dirty="0"/>
          </a:p>
        </p:txBody>
      </p:sp>
      <p:sp>
        <p:nvSpPr>
          <p:cNvPr id="5" name="Tijdelijke aanduiding voor voettekst 4">
            <a:extLst>
              <a:ext uri="{FF2B5EF4-FFF2-40B4-BE49-F238E27FC236}">
                <a16:creationId xmlns:a16="http://schemas.microsoft.com/office/drawing/2014/main" id="{D8E66092-9509-504A-881A-2678752654DD}"/>
              </a:ext>
            </a:extLst>
          </p:cNvPr>
          <p:cNvSpPr>
            <a:spLocks noGrp="1"/>
          </p:cNvSpPr>
          <p:nvPr>
            <p:ph type="ftr" sz="quarter" idx="15"/>
          </p:nvPr>
        </p:nvSpPr>
        <p:spPr/>
        <p:txBody>
          <a:bodyPr/>
          <a:lstStyle/>
          <a:p>
            <a:endParaRPr lang="nl-NL" dirty="0"/>
          </a:p>
        </p:txBody>
      </p:sp>
      <p:sp>
        <p:nvSpPr>
          <p:cNvPr id="6" name="Tijdelijke aanduiding voor dianummer 5">
            <a:extLst>
              <a:ext uri="{FF2B5EF4-FFF2-40B4-BE49-F238E27FC236}">
                <a16:creationId xmlns:a16="http://schemas.microsoft.com/office/drawing/2014/main" id="{A7612CA9-7372-C641-B652-48EB97BE0234}"/>
              </a:ext>
            </a:extLst>
          </p:cNvPr>
          <p:cNvSpPr>
            <a:spLocks noGrp="1"/>
          </p:cNvSpPr>
          <p:nvPr>
            <p:ph type="sldNum" sz="quarter" idx="16"/>
          </p:nvPr>
        </p:nvSpPr>
        <p:spPr/>
        <p:txBody>
          <a:bodyPr/>
          <a:lstStyle/>
          <a:p>
            <a:fld id="{0AAEF2E2-A082-486B-BCC1-A4B8E9CF05F7}" type="slidenum">
              <a:rPr lang="nl-NL" smtClean="0"/>
              <a:t>93</a:t>
            </a:fld>
            <a:endParaRPr lang="nl-NL"/>
          </a:p>
        </p:txBody>
      </p:sp>
      <p:sp>
        <p:nvSpPr>
          <p:cNvPr id="7" name="Tijdelijke aanduiding voor tekst 6">
            <a:extLst>
              <a:ext uri="{FF2B5EF4-FFF2-40B4-BE49-F238E27FC236}">
                <a16:creationId xmlns:a16="http://schemas.microsoft.com/office/drawing/2014/main" id="{35D639A7-1589-D641-AF58-F202047F31C3}"/>
              </a:ext>
            </a:extLst>
          </p:cNvPr>
          <p:cNvSpPr>
            <a:spLocks noGrp="1"/>
          </p:cNvSpPr>
          <p:nvPr>
            <p:ph type="body" sz="quarter" idx="17"/>
          </p:nvPr>
        </p:nvSpPr>
        <p:spPr/>
        <p:txBody>
          <a:bodyPr/>
          <a:lstStyle/>
          <a:p>
            <a:endParaRPr lang="nl-NL"/>
          </a:p>
        </p:txBody>
      </p:sp>
    </p:spTree>
    <p:extLst>
      <p:ext uri="{BB962C8B-B14F-4D97-AF65-F5344CB8AC3E}">
        <p14:creationId xmlns:p14="http://schemas.microsoft.com/office/powerpoint/2010/main" val="262344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FA798A-B52F-B940-5C05-19A0DF359354}"/>
              </a:ext>
            </a:extLst>
          </p:cNvPr>
          <p:cNvSpPr>
            <a:spLocks noGrp="1"/>
          </p:cNvSpPr>
          <p:nvPr>
            <p:ph type="title"/>
          </p:nvPr>
        </p:nvSpPr>
        <p:spPr/>
        <p:txBody>
          <a:bodyPr/>
          <a:lstStyle/>
          <a:p>
            <a:r>
              <a:rPr lang="nl-NL" dirty="0"/>
              <a:t>Wat is video?</a:t>
            </a:r>
          </a:p>
        </p:txBody>
      </p:sp>
      <p:sp>
        <p:nvSpPr>
          <p:cNvPr id="3" name="Tijdelijke aanduiding voor inhoud 2">
            <a:extLst>
              <a:ext uri="{FF2B5EF4-FFF2-40B4-BE49-F238E27FC236}">
                <a16:creationId xmlns:a16="http://schemas.microsoft.com/office/drawing/2014/main" id="{C6A735B9-ADFD-D129-8DBB-4CA58FC45B43}"/>
              </a:ext>
            </a:extLst>
          </p:cNvPr>
          <p:cNvSpPr>
            <a:spLocks noGrp="1"/>
          </p:cNvSpPr>
          <p:nvPr>
            <p:ph idx="1"/>
          </p:nvPr>
        </p:nvSpPr>
        <p:spPr/>
        <p:txBody>
          <a:bodyPr/>
          <a:lstStyle/>
          <a:p>
            <a:r>
              <a:rPr lang="nl-NL" dirty="0"/>
              <a:t>Video = een heleboel foto’s achter elkaar plus geluid</a:t>
            </a:r>
          </a:p>
          <a:p>
            <a:endParaRPr lang="nl-NL" dirty="0"/>
          </a:p>
          <a:p>
            <a:r>
              <a:rPr lang="nl-NL" dirty="0"/>
              <a:t>Video gebruikt heel veel geheugen. Slim opslaan is </a:t>
            </a:r>
            <a:r>
              <a:rPr lang="nl-NL"/>
              <a:t>daarom belangrijk.</a:t>
            </a:r>
            <a:endParaRPr lang="nl-NL" dirty="0"/>
          </a:p>
        </p:txBody>
      </p:sp>
      <p:sp>
        <p:nvSpPr>
          <p:cNvPr id="4" name="Tijdelijke aanduiding voor datum 3">
            <a:extLst>
              <a:ext uri="{FF2B5EF4-FFF2-40B4-BE49-F238E27FC236}">
                <a16:creationId xmlns:a16="http://schemas.microsoft.com/office/drawing/2014/main" id="{F6D58AC7-8B28-8B7C-1FFB-54C8B77E06DD}"/>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FD20F67C-385B-CD11-76D4-56BDD261B0A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A18E753-7596-21A5-C163-4140707B6C06}"/>
              </a:ext>
            </a:extLst>
          </p:cNvPr>
          <p:cNvSpPr>
            <a:spLocks noGrp="1"/>
          </p:cNvSpPr>
          <p:nvPr>
            <p:ph type="sldNum" sz="quarter" idx="12"/>
          </p:nvPr>
        </p:nvSpPr>
        <p:spPr/>
        <p:txBody>
          <a:bodyPr/>
          <a:lstStyle/>
          <a:p>
            <a:fld id="{0AAEF2E2-A082-486B-BCC1-A4B8E9CF05F7}" type="slidenum">
              <a:rPr lang="nl-NL" smtClean="0"/>
              <a:t>94</a:t>
            </a:fld>
            <a:endParaRPr lang="nl-NL"/>
          </a:p>
        </p:txBody>
      </p:sp>
      <p:sp>
        <p:nvSpPr>
          <p:cNvPr id="7" name="Tijdelijke aanduiding voor tekst 6">
            <a:extLst>
              <a:ext uri="{FF2B5EF4-FFF2-40B4-BE49-F238E27FC236}">
                <a16:creationId xmlns:a16="http://schemas.microsoft.com/office/drawing/2014/main" id="{79EB48EF-DB60-3110-D677-C521DDB3C38C}"/>
              </a:ext>
            </a:extLst>
          </p:cNvPr>
          <p:cNvSpPr>
            <a:spLocks noGrp="1"/>
          </p:cNvSpPr>
          <p:nvPr>
            <p:ph type="body" sz="quarter" idx="17"/>
          </p:nvPr>
        </p:nvSpPr>
        <p:spPr/>
        <p:txBody>
          <a:bodyPr/>
          <a:lstStyle/>
          <a:p>
            <a:endParaRPr lang="nl-NL"/>
          </a:p>
        </p:txBody>
      </p:sp>
    </p:spTree>
    <p:extLst>
      <p:ext uri="{BB962C8B-B14F-4D97-AF65-F5344CB8AC3E}">
        <p14:creationId xmlns:p14="http://schemas.microsoft.com/office/powerpoint/2010/main" val="369318428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8F9A8D-E8A1-CBE0-A820-A3E728735B24}"/>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28868ECD-FF20-3F87-2E80-B7FE6A3BD83C}"/>
              </a:ext>
            </a:extLst>
          </p:cNvPr>
          <p:cNvSpPr>
            <a:spLocks noGrp="1"/>
          </p:cNvSpPr>
          <p:nvPr>
            <p:ph idx="1"/>
          </p:nvPr>
        </p:nvSpPr>
        <p:spPr/>
        <p:txBody>
          <a:bodyPr/>
          <a:lstStyle/>
          <a:p>
            <a:endParaRPr lang="nl-NL"/>
          </a:p>
        </p:txBody>
      </p:sp>
      <p:sp>
        <p:nvSpPr>
          <p:cNvPr id="4" name="Tijdelijke aanduiding voor datum 3">
            <a:extLst>
              <a:ext uri="{FF2B5EF4-FFF2-40B4-BE49-F238E27FC236}">
                <a16:creationId xmlns:a16="http://schemas.microsoft.com/office/drawing/2014/main" id="{E93CC76F-71BD-1A03-A7EA-19D419C6519D}"/>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545DBD76-0F34-515E-B6C2-B77DE2085DA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3E3A4E5-7010-77AF-BD4B-E3D88A50CD1D}"/>
              </a:ext>
            </a:extLst>
          </p:cNvPr>
          <p:cNvSpPr>
            <a:spLocks noGrp="1"/>
          </p:cNvSpPr>
          <p:nvPr>
            <p:ph type="sldNum" sz="quarter" idx="12"/>
          </p:nvPr>
        </p:nvSpPr>
        <p:spPr/>
        <p:txBody>
          <a:bodyPr/>
          <a:lstStyle/>
          <a:p>
            <a:fld id="{0AAEF2E2-A082-486B-BCC1-A4B8E9CF05F7}" type="slidenum">
              <a:rPr lang="nl-NL" smtClean="0"/>
              <a:t>95</a:t>
            </a:fld>
            <a:endParaRPr lang="nl-NL"/>
          </a:p>
        </p:txBody>
      </p:sp>
      <p:sp>
        <p:nvSpPr>
          <p:cNvPr id="7" name="Tijdelijke aanduiding voor tekst 6">
            <a:extLst>
              <a:ext uri="{FF2B5EF4-FFF2-40B4-BE49-F238E27FC236}">
                <a16:creationId xmlns:a16="http://schemas.microsoft.com/office/drawing/2014/main" id="{2550434F-E383-3D79-3AFE-FCC6D3B047A9}"/>
              </a:ext>
            </a:extLst>
          </p:cNvPr>
          <p:cNvSpPr>
            <a:spLocks noGrp="1"/>
          </p:cNvSpPr>
          <p:nvPr>
            <p:ph type="body" sz="quarter" idx="17"/>
          </p:nvPr>
        </p:nvSpPr>
        <p:spPr/>
        <p:txBody>
          <a:bodyPr/>
          <a:lstStyle/>
          <a:p>
            <a:endParaRPr lang="nl-NL"/>
          </a:p>
        </p:txBody>
      </p:sp>
    </p:spTree>
    <p:extLst>
      <p:ext uri="{BB962C8B-B14F-4D97-AF65-F5344CB8AC3E}">
        <p14:creationId xmlns:p14="http://schemas.microsoft.com/office/powerpoint/2010/main" val="31173589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Afbeelding met buiten, mensen, teken, groep&#10;&#10;Automatisch gegenereerde beschrijving">
            <a:extLst>
              <a:ext uri="{FF2B5EF4-FFF2-40B4-BE49-F238E27FC236}">
                <a16:creationId xmlns:a16="http://schemas.microsoft.com/office/drawing/2014/main" id="{1057398C-FB04-484E-86F0-C330DD2833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00" y="0"/>
            <a:ext cx="11417300" cy="6858000"/>
          </a:xfrm>
          <a:prstGeom prst="rect">
            <a:avLst/>
          </a:prstGeom>
        </p:spPr>
      </p:pic>
      <p:sp>
        <p:nvSpPr>
          <p:cNvPr id="2" name="Titel 1">
            <a:extLst>
              <a:ext uri="{FF2B5EF4-FFF2-40B4-BE49-F238E27FC236}">
                <a16:creationId xmlns:a16="http://schemas.microsoft.com/office/drawing/2014/main" id="{3986A200-7ED1-8A44-B521-58EF6A4DEC95}"/>
              </a:ext>
            </a:extLst>
          </p:cNvPr>
          <p:cNvSpPr>
            <a:spLocks noGrp="1"/>
          </p:cNvSpPr>
          <p:nvPr>
            <p:ph type="ctrTitle"/>
          </p:nvPr>
        </p:nvSpPr>
        <p:spPr/>
        <p:txBody>
          <a:bodyPr/>
          <a:lstStyle/>
          <a:p>
            <a:r>
              <a:rPr lang="nl-NL" dirty="0"/>
              <a:t>Compressie</a:t>
            </a:r>
          </a:p>
        </p:txBody>
      </p:sp>
      <p:sp>
        <p:nvSpPr>
          <p:cNvPr id="3" name="Ondertitel 2">
            <a:extLst>
              <a:ext uri="{FF2B5EF4-FFF2-40B4-BE49-F238E27FC236}">
                <a16:creationId xmlns:a16="http://schemas.microsoft.com/office/drawing/2014/main" id="{8A6565C8-BD03-254C-BF18-04BDB0B0A39D}"/>
              </a:ext>
            </a:extLst>
          </p:cNvPr>
          <p:cNvSpPr>
            <a:spLocks noGrp="1"/>
          </p:cNvSpPr>
          <p:nvPr>
            <p:ph type="subTitle" idx="1"/>
          </p:nvPr>
        </p:nvSpPr>
        <p:spPr/>
        <p:txBody>
          <a:bodyPr/>
          <a:lstStyle/>
          <a:p>
            <a:r>
              <a:rPr lang="nl-NL" dirty="0"/>
              <a:t>Lesmateriaal: bolletje verdieping 6</a:t>
            </a:r>
          </a:p>
          <a:p>
            <a:r>
              <a:rPr lang="nl-NL" dirty="0"/>
              <a:t>uit Informatica Actief module Informatie</a:t>
            </a:r>
          </a:p>
        </p:txBody>
      </p:sp>
      <p:sp>
        <p:nvSpPr>
          <p:cNvPr id="4" name="Tijdelijke aanduiding voor datum 3">
            <a:extLst>
              <a:ext uri="{FF2B5EF4-FFF2-40B4-BE49-F238E27FC236}">
                <a16:creationId xmlns:a16="http://schemas.microsoft.com/office/drawing/2014/main" id="{83835620-ECE1-1140-A826-BAF15676DC40}"/>
              </a:ext>
            </a:extLst>
          </p:cNvPr>
          <p:cNvSpPr>
            <a:spLocks noGrp="1"/>
          </p:cNvSpPr>
          <p:nvPr>
            <p:ph type="dt" sz="half" idx="14"/>
          </p:nvPr>
        </p:nvSpPr>
        <p:spPr/>
        <p:txBody>
          <a:bodyPr/>
          <a:lstStyle/>
          <a:p>
            <a:fld id="{F31B2828-63CC-49D2-AE22-B840BA77F576}" type="datetime1">
              <a:rPr lang="nl-NL" smtClean="0"/>
              <a:t>08-12-2022</a:t>
            </a:fld>
            <a:endParaRPr lang="nl-NL" dirty="0"/>
          </a:p>
        </p:txBody>
      </p:sp>
      <p:sp>
        <p:nvSpPr>
          <p:cNvPr id="5" name="Tijdelijke aanduiding voor voettekst 4">
            <a:extLst>
              <a:ext uri="{FF2B5EF4-FFF2-40B4-BE49-F238E27FC236}">
                <a16:creationId xmlns:a16="http://schemas.microsoft.com/office/drawing/2014/main" id="{D8E66092-9509-504A-881A-2678752654DD}"/>
              </a:ext>
            </a:extLst>
          </p:cNvPr>
          <p:cNvSpPr>
            <a:spLocks noGrp="1"/>
          </p:cNvSpPr>
          <p:nvPr>
            <p:ph type="ftr" sz="quarter" idx="15"/>
          </p:nvPr>
        </p:nvSpPr>
        <p:spPr/>
        <p:txBody>
          <a:bodyPr/>
          <a:lstStyle/>
          <a:p>
            <a:endParaRPr lang="nl-NL" dirty="0"/>
          </a:p>
        </p:txBody>
      </p:sp>
      <p:sp>
        <p:nvSpPr>
          <p:cNvPr id="6" name="Tijdelijke aanduiding voor dianummer 5">
            <a:extLst>
              <a:ext uri="{FF2B5EF4-FFF2-40B4-BE49-F238E27FC236}">
                <a16:creationId xmlns:a16="http://schemas.microsoft.com/office/drawing/2014/main" id="{A7612CA9-7372-C641-B652-48EB97BE0234}"/>
              </a:ext>
            </a:extLst>
          </p:cNvPr>
          <p:cNvSpPr>
            <a:spLocks noGrp="1"/>
          </p:cNvSpPr>
          <p:nvPr>
            <p:ph type="sldNum" sz="quarter" idx="16"/>
          </p:nvPr>
        </p:nvSpPr>
        <p:spPr/>
        <p:txBody>
          <a:bodyPr/>
          <a:lstStyle/>
          <a:p>
            <a:fld id="{0AAEF2E2-A082-486B-BCC1-A4B8E9CF05F7}" type="slidenum">
              <a:rPr lang="nl-NL" smtClean="0"/>
              <a:t>96</a:t>
            </a:fld>
            <a:endParaRPr lang="nl-NL"/>
          </a:p>
        </p:txBody>
      </p:sp>
      <p:sp>
        <p:nvSpPr>
          <p:cNvPr id="7" name="Tijdelijke aanduiding voor tekst 6">
            <a:extLst>
              <a:ext uri="{FF2B5EF4-FFF2-40B4-BE49-F238E27FC236}">
                <a16:creationId xmlns:a16="http://schemas.microsoft.com/office/drawing/2014/main" id="{35D639A7-1589-D641-AF58-F202047F31C3}"/>
              </a:ext>
            </a:extLst>
          </p:cNvPr>
          <p:cNvSpPr>
            <a:spLocks noGrp="1"/>
          </p:cNvSpPr>
          <p:nvPr>
            <p:ph type="body" sz="quarter" idx="17"/>
          </p:nvPr>
        </p:nvSpPr>
        <p:spPr/>
        <p:txBody>
          <a:bodyPr/>
          <a:lstStyle/>
          <a:p>
            <a:endParaRPr lang="nl-NL"/>
          </a:p>
        </p:txBody>
      </p:sp>
    </p:spTree>
    <p:extLst>
      <p:ext uri="{BB962C8B-B14F-4D97-AF65-F5344CB8AC3E}">
        <p14:creationId xmlns:p14="http://schemas.microsoft.com/office/powerpoint/2010/main" val="7614394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F7B4A1-FF03-1742-A5DC-3A6F78932EF8}"/>
              </a:ext>
            </a:extLst>
          </p:cNvPr>
          <p:cNvSpPr>
            <a:spLocks noGrp="1"/>
          </p:cNvSpPr>
          <p:nvPr>
            <p:ph type="title"/>
          </p:nvPr>
        </p:nvSpPr>
        <p:spPr/>
        <p:txBody>
          <a:bodyPr/>
          <a:lstStyle/>
          <a:p>
            <a:r>
              <a:rPr lang="nl-NL" dirty="0"/>
              <a:t>Compressie</a:t>
            </a:r>
          </a:p>
        </p:txBody>
      </p:sp>
      <p:sp>
        <p:nvSpPr>
          <p:cNvPr id="3" name="Tijdelijke aanduiding voor inhoud 2">
            <a:extLst>
              <a:ext uri="{FF2B5EF4-FFF2-40B4-BE49-F238E27FC236}">
                <a16:creationId xmlns:a16="http://schemas.microsoft.com/office/drawing/2014/main" id="{B45B1EDC-7709-5247-B25F-CFC92BE4E1A9}"/>
              </a:ext>
            </a:extLst>
          </p:cNvPr>
          <p:cNvSpPr>
            <a:spLocks noGrp="1"/>
          </p:cNvSpPr>
          <p:nvPr>
            <p:ph idx="1"/>
          </p:nvPr>
        </p:nvSpPr>
        <p:spPr/>
        <p:txBody>
          <a:bodyPr/>
          <a:lstStyle/>
          <a:p>
            <a:pPr marL="0" indent="0">
              <a:buNone/>
            </a:pPr>
            <a:r>
              <a:rPr lang="nl-NL" dirty="0"/>
              <a:t>Je wilt een foto van 12 megapixel opslaan…</a:t>
            </a:r>
          </a:p>
          <a:p>
            <a:pPr marL="0" indent="0">
              <a:buNone/>
            </a:pPr>
            <a:r>
              <a:rPr lang="nl-NL" dirty="0"/>
              <a:t>Hoeveel MB neemt die in beslag?</a:t>
            </a:r>
          </a:p>
          <a:p>
            <a:endParaRPr lang="nl-NL" dirty="0"/>
          </a:p>
        </p:txBody>
      </p:sp>
      <p:sp>
        <p:nvSpPr>
          <p:cNvPr id="4" name="Tijdelijke aanduiding voor datum 3">
            <a:extLst>
              <a:ext uri="{FF2B5EF4-FFF2-40B4-BE49-F238E27FC236}">
                <a16:creationId xmlns:a16="http://schemas.microsoft.com/office/drawing/2014/main" id="{FBA1BCC9-AB81-8642-BC63-8016C5CDFE6E}"/>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3C089BF9-E34A-074F-82C9-83082548BCE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665E569-4A47-054D-A060-1FDC755FFFEA}"/>
              </a:ext>
            </a:extLst>
          </p:cNvPr>
          <p:cNvSpPr>
            <a:spLocks noGrp="1"/>
          </p:cNvSpPr>
          <p:nvPr>
            <p:ph type="sldNum" sz="quarter" idx="12"/>
          </p:nvPr>
        </p:nvSpPr>
        <p:spPr/>
        <p:txBody>
          <a:bodyPr/>
          <a:lstStyle/>
          <a:p>
            <a:fld id="{0AAEF2E2-A082-486B-BCC1-A4B8E9CF05F7}" type="slidenum">
              <a:rPr lang="nl-NL" smtClean="0"/>
              <a:t>97</a:t>
            </a:fld>
            <a:endParaRPr lang="nl-NL"/>
          </a:p>
        </p:txBody>
      </p:sp>
      <p:sp>
        <p:nvSpPr>
          <p:cNvPr id="7" name="Tijdelijke aanduiding voor tekst 6">
            <a:extLst>
              <a:ext uri="{FF2B5EF4-FFF2-40B4-BE49-F238E27FC236}">
                <a16:creationId xmlns:a16="http://schemas.microsoft.com/office/drawing/2014/main" id="{9DB591F6-0448-A846-810F-2BAFDC522D1A}"/>
              </a:ext>
            </a:extLst>
          </p:cNvPr>
          <p:cNvSpPr>
            <a:spLocks noGrp="1"/>
          </p:cNvSpPr>
          <p:nvPr>
            <p:ph type="body" sz="quarter" idx="17"/>
          </p:nvPr>
        </p:nvSpPr>
        <p:spPr/>
        <p:txBody>
          <a:bodyPr/>
          <a:lstStyle/>
          <a:p>
            <a:r>
              <a:rPr lang="nl-NL" dirty="0"/>
              <a:t>Compressie</a:t>
            </a:r>
          </a:p>
        </p:txBody>
      </p:sp>
      <p:pic>
        <p:nvPicPr>
          <p:cNvPr id="10" name="Afbeelding 9">
            <a:extLst>
              <a:ext uri="{FF2B5EF4-FFF2-40B4-BE49-F238E27FC236}">
                <a16:creationId xmlns:a16="http://schemas.microsoft.com/office/drawing/2014/main" id="{58718FC0-4F85-6A59-C3C6-69D4F781E7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7506" y="26258"/>
            <a:ext cx="4554494" cy="6831742"/>
          </a:xfrm>
          <a:prstGeom prst="rect">
            <a:avLst/>
          </a:prstGeom>
        </p:spPr>
      </p:pic>
    </p:spTree>
    <p:extLst>
      <p:ext uri="{BB962C8B-B14F-4D97-AF65-F5344CB8AC3E}">
        <p14:creationId xmlns:p14="http://schemas.microsoft.com/office/powerpoint/2010/main" val="333936703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F7B4A1-FF03-1742-A5DC-3A6F78932EF8}"/>
              </a:ext>
            </a:extLst>
          </p:cNvPr>
          <p:cNvSpPr>
            <a:spLocks noGrp="1"/>
          </p:cNvSpPr>
          <p:nvPr>
            <p:ph type="title"/>
          </p:nvPr>
        </p:nvSpPr>
        <p:spPr/>
        <p:txBody>
          <a:bodyPr/>
          <a:lstStyle/>
          <a:p>
            <a:r>
              <a:rPr lang="nl-NL" dirty="0"/>
              <a:t>Compressie</a:t>
            </a:r>
          </a:p>
        </p:txBody>
      </p:sp>
      <p:sp>
        <p:nvSpPr>
          <p:cNvPr id="3" name="Tijdelijke aanduiding voor inhoud 2">
            <a:extLst>
              <a:ext uri="{FF2B5EF4-FFF2-40B4-BE49-F238E27FC236}">
                <a16:creationId xmlns:a16="http://schemas.microsoft.com/office/drawing/2014/main" id="{B45B1EDC-7709-5247-B25F-CFC92BE4E1A9}"/>
              </a:ext>
            </a:extLst>
          </p:cNvPr>
          <p:cNvSpPr>
            <a:spLocks noGrp="1"/>
          </p:cNvSpPr>
          <p:nvPr>
            <p:ph idx="1"/>
          </p:nvPr>
        </p:nvSpPr>
        <p:spPr/>
        <p:txBody>
          <a:bodyPr/>
          <a:lstStyle/>
          <a:p>
            <a:pPr marL="0" indent="0">
              <a:buNone/>
            </a:pPr>
            <a:r>
              <a:rPr lang="nl-NL" dirty="0"/>
              <a:t>Je wilt een foto van 12 megapixel opslaan…</a:t>
            </a:r>
          </a:p>
          <a:p>
            <a:pPr marL="0" indent="0">
              <a:buNone/>
            </a:pPr>
            <a:r>
              <a:rPr lang="nl-NL" dirty="0"/>
              <a:t>Hoeveel MB neemt die in beslag?</a:t>
            </a:r>
          </a:p>
          <a:p>
            <a:pPr marL="0" indent="0">
              <a:buNone/>
            </a:pPr>
            <a:endParaRPr lang="nl-NL" dirty="0"/>
          </a:p>
          <a:p>
            <a:pPr marL="0" indent="0">
              <a:buNone/>
            </a:pPr>
            <a:r>
              <a:rPr lang="nl-NL" dirty="0"/>
              <a:t>Iedere pixel heeft 3 bytes nodig</a:t>
            </a:r>
          </a:p>
          <a:p>
            <a:pPr marL="0" indent="0">
              <a:buNone/>
            </a:pPr>
            <a:r>
              <a:rPr lang="nl-NL" dirty="0"/>
              <a:t>(rood, groen, blauw)</a:t>
            </a:r>
          </a:p>
          <a:p>
            <a:pPr marL="0" indent="0">
              <a:buNone/>
            </a:pPr>
            <a:endParaRPr lang="nl-NL" dirty="0"/>
          </a:p>
          <a:p>
            <a:pPr marL="0" indent="0">
              <a:buNone/>
            </a:pPr>
            <a:r>
              <a:rPr lang="nl-NL" dirty="0"/>
              <a:t>3 x 12.000.000 = 36.000.000 bytes = 36 MB</a:t>
            </a:r>
          </a:p>
          <a:p>
            <a:endParaRPr lang="nl-NL" dirty="0"/>
          </a:p>
        </p:txBody>
      </p:sp>
      <p:sp>
        <p:nvSpPr>
          <p:cNvPr id="4" name="Tijdelijke aanduiding voor datum 3">
            <a:extLst>
              <a:ext uri="{FF2B5EF4-FFF2-40B4-BE49-F238E27FC236}">
                <a16:creationId xmlns:a16="http://schemas.microsoft.com/office/drawing/2014/main" id="{FBA1BCC9-AB81-8642-BC63-8016C5CDFE6E}"/>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3C089BF9-E34A-074F-82C9-83082548BCE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665E569-4A47-054D-A060-1FDC755FFFEA}"/>
              </a:ext>
            </a:extLst>
          </p:cNvPr>
          <p:cNvSpPr>
            <a:spLocks noGrp="1"/>
          </p:cNvSpPr>
          <p:nvPr>
            <p:ph type="sldNum" sz="quarter" idx="12"/>
          </p:nvPr>
        </p:nvSpPr>
        <p:spPr/>
        <p:txBody>
          <a:bodyPr/>
          <a:lstStyle/>
          <a:p>
            <a:fld id="{0AAEF2E2-A082-486B-BCC1-A4B8E9CF05F7}" type="slidenum">
              <a:rPr lang="nl-NL" smtClean="0"/>
              <a:t>98</a:t>
            </a:fld>
            <a:endParaRPr lang="nl-NL"/>
          </a:p>
        </p:txBody>
      </p:sp>
      <p:sp>
        <p:nvSpPr>
          <p:cNvPr id="7" name="Tijdelijke aanduiding voor tekst 6">
            <a:extLst>
              <a:ext uri="{FF2B5EF4-FFF2-40B4-BE49-F238E27FC236}">
                <a16:creationId xmlns:a16="http://schemas.microsoft.com/office/drawing/2014/main" id="{9DB591F6-0448-A846-810F-2BAFDC522D1A}"/>
              </a:ext>
            </a:extLst>
          </p:cNvPr>
          <p:cNvSpPr>
            <a:spLocks noGrp="1"/>
          </p:cNvSpPr>
          <p:nvPr>
            <p:ph type="body" sz="quarter" idx="17"/>
          </p:nvPr>
        </p:nvSpPr>
        <p:spPr/>
        <p:txBody>
          <a:bodyPr/>
          <a:lstStyle/>
          <a:p>
            <a:r>
              <a:rPr lang="nl-NL" dirty="0"/>
              <a:t>Compressie</a:t>
            </a:r>
          </a:p>
        </p:txBody>
      </p:sp>
      <p:pic>
        <p:nvPicPr>
          <p:cNvPr id="10" name="Afbeelding 9">
            <a:extLst>
              <a:ext uri="{FF2B5EF4-FFF2-40B4-BE49-F238E27FC236}">
                <a16:creationId xmlns:a16="http://schemas.microsoft.com/office/drawing/2014/main" id="{58718FC0-4F85-6A59-C3C6-69D4F781E7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7506" y="26258"/>
            <a:ext cx="4554494" cy="6831742"/>
          </a:xfrm>
          <a:prstGeom prst="rect">
            <a:avLst/>
          </a:prstGeom>
        </p:spPr>
      </p:pic>
    </p:spTree>
    <p:extLst>
      <p:ext uri="{BB962C8B-B14F-4D97-AF65-F5344CB8AC3E}">
        <p14:creationId xmlns:p14="http://schemas.microsoft.com/office/powerpoint/2010/main" val="324767663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F7B4A1-FF03-1742-A5DC-3A6F78932EF8}"/>
              </a:ext>
            </a:extLst>
          </p:cNvPr>
          <p:cNvSpPr>
            <a:spLocks noGrp="1"/>
          </p:cNvSpPr>
          <p:nvPr>
            <p:ph type="title"/>
          </p:nvPr>
        </p:nvSpPr>
        <p:spPr/>
        <p:txBody>
          <a:bodyPr/>
          <a:lstStyle/>
          <a:p>
            <a:r>
              <a:rPr lang="nl-NL" dirty="0"/>
              <a:t>Compressie</a:t>
            </a:r>
          </a:p>
        </p:txBody>
      </p:sp>
      <p:sp>
        <p:nvSpPr>
          <p:cNvPr id="3" name="Tijdelijke aanduiding voor inhoud 2">
            <a:extLst>
              <a:ext uri="{FF2B5EF4-FFF2-40B4-BE49-F238E27FC236}">
                <a16:creationId xmlns:a16="http://schemas.microsoft.com/office/drawing/2014/main" id="{B45B1EDC-7709-5247-B25F-CFC92BE4E1A9}"/>
              </a:ext>
            </a:extLst>
          </p:cNvPr>
          <p:cNvSpPr>
            <a:spLocks noGrp="1"/>
          </p:cNvSpPr>
          <p:nvPr>
            <p:ph idx="1"/>
          </p:nvPr>
        </p:nvSpPr>
        <p:spPr/>
        <p:txBody>
          <a:bodyPr/>
          <a:lstStyle/>
          <a:p>
            <a:pPr marL="0" indent="0">
              <a:buNone/>
            </a:pPr>
            <a:r>
              <a:rPr lang="nl-NL" dirty="0"/>
              <a:t>Je wilt een foto van 12 megapixel opslaan…</a:t>
            </a:r>
          </a:p>
          <a:p>
            <a:pPr marL="0" indent="0">
              <a:buNone/>
            </a:pPr>
            <a:r>
              <a:rPr lang="nl-NL" dirty="0"/>
              <a:t>Hoeveel MB neemt die in beslag?</a:t>
            </a:r>
          </a:p>
          <a:p>
            <a:pPr marL="0" indent="0">
              <a:buNone/>
            </a:pPr>
            <a:endParaRPr lang="nl-NL" dirty="0"/>
          </a:p>
          <a:p>
            <a:pPr marL="0" indent="0">
              <a:buNone/>
            </a:pPr>
            <a:r>
              <a:rPr lang="nl-NL" dirty="0"/>
              <a:t>Iedere pixel heeft 3 bytes nodig</a:t>
            </a:r>
          </a:p>
          <a:p>
            <a:pPr marL="0" indent="0">
              <a:buNone/>
            </a:pPr>
            <a:r>
              <a:rPr lang="nl-NL" dirty="0"/>
              <a:t>(rood, groen, blauw)</a:t>
            </a:r>
          </a:p>
          <a:p>
            <a:pPr marL="0" indent="0">
              <a:buNone/>
            </a:pPr>
            <a:endParaRPr lang="nl-NL" dirty="0"/>
          </a:p>
          <a:p>
            <a:pPr marL="0" indent="0">
              <a:buNone/>
            </a:pPr>
            <a:r>
              <a:rPr lang="nl-NL" dirty="0"/>
              <a:t>3 x 12.000.000 = 36.000.000 bytes = 36 MB</a:t>
            </a:r>
          </a:p>
          <a:p>
            <a:pPr marL="0" indent="0">
              <a:buNone/>
            </a:pPr>
            <a:endParaRPr lang="nl-NL" dirty="0"/>
          </a:p>
          <a:p>
            <a:pPr marL="0" indent="0">
              <a:buNone/>
            </a:pPr>
            <a:r>
              <a:rPr lang="nl-NL" dirty="0"/>
              <a:t>Mag het iets minder zijn…?</a:t>
            </a:r>
          </a:p>
          <a:p>
            <a:endParaRPr lang="nl-NL" dirty="0"/>
          </a:p>
        </p:txBody>
      </p:sp>
      <p:sp>
        <p:nvSpPr>
          <p:cNvPr id="4" name="Tijdelijke aanduiding voor datum 3">
            <a:extLst>
              <a:ext uri="{FF2B5EF4-FFF2-40B4-BE49-F238E27FC236}">
                <a16:creationId xmlns:a16="http://schemas.microsoft.com/office/drawing/2014/main" id="{FBA1BCC9-AB81-8642-BC63-8016C5CDFE6E}"/>
              </a:ext>
            </a:extLst>
          </p:cNvPr>
          <p:cNvSpPr>
            <a:spLocks noGrp="1"/>
          </p:cNvSpPr>
          <p:nvPr>
            <p:ph type="dt" sz="half" idx="10"/>
          </p:nvPr>
        </p:nvSpPr>
        <p:spPr/>
        <p:txBody>
          <a:bodyPr/>
          <a:lstStyle/>
          <a:p>
            <a:fld id="{8A2B1B6E-020F-4C7F-82FA-49ECBF11F84B}" type="datetime1">
              <a:rPr lang="nl-NL" smtClean="0"/>
              <a:t>08-12-2022</a:t>
            </a:fld>
            <a:endParaRPr lang="nl-NL"/>
          </a:p>
        </p:txBody>
      </p:sp>
      <p:sp>
        <p:nvSpPr>
          <p:cNvPr id="5" name="Tijdelijke aanduiding voor voettekst 4">
            <a:extLst>
              <a:ext uri="{FF2B5EF4-FFF2-40B4-BE49-F238E27FC236}">
                <a16:creationId xmlns:a16="http://schemas.microsoft.com/office/drawing/2014/main" id="{3C089BF9-E34A-074F-82C9-83082548BCE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665E569-4A47-054D-A060-1FDC755FFFEA}"/>
              </a:ext>
            </a:extLst>
          </p:cNvPr>
          <p:cNvSpPr>
            <a:spLocks noGrp="1"/>
          </p:cNvSpPr>
          <p:nvPr>
            <p:ph type="sldNum" sz="quarter" idx="12"/>
          </p:nvPr>
        </p:nvSpPr>
        <p:spPr/>
        <p:txBody>
          <a:bodyPr/>
          <a:lstStyle/>
          <a:p>
            <a:fld id="{0AAEF2E2-A082-486B-BCC1-A4B8E9CF05F7}" type="slidenum">
              <a:rPr lang="nl-NL" smtClean="0"/>
              <a:t>99</a:t>
            </a:fld>
            <a:endParaRPr lang="nl-NL"/>
          </a:p>
        </p:txBody>
      </p:sp>
      <p:sp>
        <p:nvSpPr>
          <p:cNvPr id="7" name="Tijdelijke aanduiding voor tekst 6">
            <a:extLst>
              <a:ext uri="{FF2B5EF4-FFF2-40B4-BE49-F238E27FC236}">
                <a16:creationId xmlns:a16="http://schemas.microsoft.com/office/drawing/2014/main" id="{9DB591F6-0448-A846-810F-2BAFDC522D1A}"/>
              </a:ext>
            </a:extLst>
          </p:cNvPr>
          <p:cNvSpPr>
            <a:spLocks noGrp="1"/>
          </p:cNvSpPr>
          <p:nvPr>
            <p:ph type="body" sz="quarter" idx="17"/>
          </p:nvPr>
        </p:nvSpPr>
        <p:spPr/>
        <p:txBody>
          <a:bodyPr/>
          <a:lstStyle/>
          <a:p>
            <a:r>
              <a:rPr lang="nl-NL" dirty="0"/>
              <a:t>Compressie</a:t>
            </a:r>
          </a:p>
        </p:txBody>
      </p:sp>
      <p:pic>
        <p:nvPicPr>
          <p:cNvPr id="10" name="Afbeelding 9">
            <a:extLst>
              <a:ext uri="{FF2B5EF4-FFF2-40B4-BE49-F238E27FC236}">
                <a16:creationId xmlns:a16="http://schemas.microsoft.com/office/drawing/2014/main" id="{58718FC0-4F85-6A59-C3C6-69D4F781E7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7506" y="26258"/>
            <a:ext cx="4554494" cy="6831742"/>
          </a:xfrm>
          <a:prstGeom prst="rect">
            <a:avLst/>
          </a:prstGeom>
        </p:spPr>
      </p:pic>
    </p:spTree>
    <p:extLst>
      <p:ext uri="{BB962C8B-B14F-4D97-AF65-F5344CB8AC3E}">
        <p14:creationId xmlns:p14="http://schemas.microsoft.com/office/powerpoint/2010/main" val="29462166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32642</TotalTime>
  <Words>6053</Words>
  <Application>Microsoft Macintosh PowerPoint</Application>
  <PresentationFormat>Breedbeeld</PresentationFormat>
  <Paragraphs>1938</Paragraphs>
  <Slides>125</Slides>
  <Notes>12</Notes>
  <HiddenSlides>7</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125</vt:i4>
      </vt:variant>
    </vt:vector>
  </HeadingPairs>
  <TitlesOfParts>
    <vt:vector size="130" baseType="lpstr">
      <vt:lpstr>Arial</vt:lpstr>
      <vt:lpstr>Calibri</vt:lpstr>
      <vt:lpstr>Calibri Light</vt:lpstr>
      <vt:lpstr>Menlo</vt:lpstr>
      <vt:lpstr>Office Theme</vt:lpstr>
      <vt:lpstr>Digitale Informatie</vt:lpstr>
      <vt:lpstr>Inhoudsopgave</vt:lpstr>
      <vt:lpstr>Bits</vt:lpstr>
      <vt:lpstr>PowerPoint-presentatie</vt:lpstr>
      <vt:lpstr>Wat is een bit?</vt:lpstr>
      <vt:lpstr>Meer bits combineren</vt:lpstr>
      <vt:lpstr>Hoeveel bits heb je nodig?</vt:lpstr>
      <vt:lpstr>Hoeveelheden van geheugen</vt:lpstr>
      <vt:lpstr>Hoeveelheden van geheugen (SI-eenheden)</vt:lpstr>
      <vt:lpstr>Meer hoeveelheden</vt:lpstr>
      <vt:lpstr>Meer over hoeveelheden</vt:lpstr>
      <vt:lpstr>Binaire getallen</vt:lpstr>
      <vt:lpstr>Hedendaags geld tellen</vt:lpstr>
      <vt:lpstr>Decimaal talstelsel: rekenen met 10-tallen</vt:lpstr>
      <vt:lpstr>Decimaal talstelsel: optellen</vt:lpstr>
      <vt:lpstr>Binair talstelsel: rekenen met 2-tallen</vt:lpstr>
      <vt:lpstr>Binair talstelsel: optellen</vt:lpstr>
      <vt:lpstr>Voorbeeld opgave binair</vt:lpstr>
      <vt:lpstr>Oefenopgaven binair</vt:lpstr>
      <vt:lpstr>Oefenopgaven binair (antwoorden)</vt:lpstr>
      <vt:lpstr>Hexadecimale getallen</vt:lpstr>
      <vt:lpstr>Hexadecimaal talstelsel: rekenen met 16-tallen</vt:lpstr>
      <vt:lpstr>Hexadecimaal talstelsel: optellen</vt:lpstr>
      <vt:lpstr>Voorbeeld opgave hexadecimaal</vt:lpstr>
      <vt:lpstr>Oefenopgave hexadecimaal</vt:lpstr>
      <vt:lpstr>Oefenopgave hexadecimaal (antwoorden)</vt:lpstr>
      <vt:lpstr>Extra oefenopgaven (+ antwoorden)</vt:lpstr>
      <vt:lpstr>Samenvatting</vt:lpstr>
      <vt:lpstr>Zelf proberen</vt:lpstr>
      <vt:lpstr>Zelf proberen</vt:lpstr>
      <vt:lpstr>Extra oefenopgaven</vt:lpstr>
      <vt:lpstr>Rekenen met binaire getallen</vt:lpstr>
      <vt:lpstr>Even hoofdrekenen…</vt:lpstr>
      <vt:lpstr>Even hoofdrekenen…</vt:lpstr>
      <vt:lpstr>Even hoofdrekenen…</vt:lpstr>
      <vt:lpstr>Hoe kunnen jullie dat zo snel</vt:lpstr>
      <vt:lpstr>Hoe kunnen jullie dat zo snel</vt:lpstr>
      <vt:lpstr>Nu binair</vt:lpstr>
      <vt:lpstr>Nu binair</vt:lpstr>
      <vt:lpstr>Nu binair</vt:lpstr>
      <vt:lpstr>Nu binair</vt:lpstr>
      <vt:lpstr>Nu binair</vt:lpstr>
      <vt:lpstr>Nu binair</vt:lpstr>
      <vt:lpstr>Nu binair</vt:lpstr>
      <vt:lpstr>Hexadecimaal</vt:lpstr>
      <vt:lpstr>Hexadecimaal</vt:lpstr>
      <vt:lpstr>Binair &lt;-&gt; Hexadecimaal</vt:lpstr>
      <vt:lpstr>Binair &lt;-&gt; Hexadecimaal</vt:lpstr>
      <vt:lpstr>Binair &lt;-&gt; Hexadecimaal</vt:lpstr>
      <vt:lpstr>Binair &lt;-&gt; Hexadecimaal</vt:lpstr>
      <vt:lpstr>Binair &lt;-&gt; Hexadecimaal</vt:lpstr>
      <vt:lpstr>Binair &lt;-&gt; Hexadecimaal</vt:lpstr>
      <vt:lpstr>Oefenen</vt:lpstr>
      <vt:lpstr>En andersom?</vt:lpstr>
      <vt:lpstr>En andersom?</vt:lpstr>
      <vt:lpstr>Omzetten binair &lt;-&gt; hexadecimaal</vt:lpstr>
      <vt:lpstr>Binair is net zo normaal als decimaal</vt:lpstr>
      <vt:lpstr>Binair is net zo normaal als decimaal</vt:lpstr>
      <vt:lpstr>Binair is net zo normaal als decimaal</vt:lpstr>
      <vt:lpstr>Binair is net zo normaal als decimaal</vt:lpstr>
      <vt:lpstr>Binair is net zo normaal als decimaal</vt:lpstr>
      <vt:lpstr>Binair is net zo normaal als decimaal</vt:lpstr>
      <vt:lpstr>Binair is net zo normaal als decimaal</vt:lpstr>
      <vt:lpstr>Binair is net zo normaal als decimaal</vt:lpstr>
      <vt:lpstr>Binair is net zo normaal als decimaal</vt:lpstr>
      <vt:lpstr>Binair is net zo normaal als decimaal</vt:lpstr>
      <vt:lpstr>Binair is net zo normaal als decimaal</vt:lpstr>
      <vt:lpstr>Binair is net zo normaal als decimaal</vt:lpstr>
      <vt:lpstr>Tekst</vt:lpstr>
      <vt:lpstr>Tekst opslaan in de computer</vt:lpstr>
      <vt:lpstr>ASCII tabel</vt:lpstr>
      <vt:lpstr>Zelf proberen</vt:lpstr>
      <vt:lpstr>Inhoudsopgave</vt:lpstr>
      <vt:lpstr>Kleuren</vt:lpstr>
      <vt:lpstr>Welke kleur heeft zonlicht?</vt:lpstr>
      <vt:lpstr>Hoeveel kleuren bestaan er?</vt:lpstr>
      <vt:lpstr>RGB-kleurmodel</vt:lpstr>
      <vt:lpstr>HSV/HSL-kleurmodel</vt:lpstr>
      <vt:lpstr>CMYK-kleurmodel</vt:lpstr>
      <vt:lpstr>Zelf kleuren mengen</vt:lpstr>
      <vt:lpstr>Kleuren extra slides</vt:lpstr>
      <vt:lpstr>Kleur op de computer versus kleur op papier</vt:lpstr>
      <vt:lpstr>HSB-kleurmodel </vt:lpstr>
      <vt:lpstr>SAMENVATTING KLEURMODELLEN</vt:lpstr>
      <vt:lpstr>Plaatjes</vt:lpstr>
      <vt:lpstr>Manieren op plaatjes op te slaan</vt:lpstr>
      <vt:lpstr>Plaatjes</vt:lpstr>
      <vt:lpstr>Geluid</vt:lpstr>
      <vt:lpstr>Wat is geluid?</vt:lpstr>
      <vt:lpstr>Hoe maak je geluid digitaal?</vt:lpstr>
      <vt:lpstr>Een andere manier van geluid opslaan: MIDI</vt:lpstr>
      <vt:lpstr>PowerPoint-presentatie</vt:lpstr>
      <vt:lpstr>Video</vt:lpstr>
      <vt:lpstr>Wat is video?</vt:lpstr>
      <vt:lpstr>PowerPoint-presentatie</vt:lpstr>
      <vt:lpstr>Compressie</vt:lpstr>
      <vt:lpstr>Compressie</vt:lpstr>
      <vt:lpstr>Compressie</vt:lpstr>
      <vt:lpstr>Compressie</vt:lpstr>
      <vt:lpstr>Compressie</vt:lpstr>
      <vt:lpstr>Compressie</vt:lpstr>
      <vt:lpstr>Compressie</vt:lpstr>
      <vt:lpstr>Compressie</vt:lpstr>
      <vt:lpstr>Wat is compressie</vt:lpstr>
      <vt:lpstr>Lossless compressie</vt:lpstr>
      <vt:lpstr>Lossless compressie</vt:lpstr>
      <vt:lpstr>Lossless compressie</vt:lpstr>
      <vt:lpstr>Lossless compressie</vt:lpstr>
      <vt:lpstr>Lossless compressie</vt:lpstr>
      <vt:lpstr>Huffman boom</vt:lpstr>
      <vt:lpstr>Huffman boom</vt:lpstr>
      <vt:lpstr>Huffman boom</vt:lpstr>
      <vt:lpstr>Huffman boom</vt:lpstr>
      <vt:lpstr>Test!</vt:lpstr>
      <vt:lpstr>Lossless</vt:lpstr>
      <vt:lpstr>Lossy</vt:lpstr>
      <vt:lpstr>Lossy</vt:lpstr>
      <vt:lpstr>Video</vt:lpstr>
      <vt:lpstr>Video</vt:lpstr>
      <vt:lpstr>PowerPoint-presentatie</vt:lpstr>
      <vt:lpstr>PowerPoint-presentatie</vt:lpstr>
      <vt:lpstr>Samenvatting</vt:lpstr>
      <vt:lpstr>Bestanden en Linken</vt:lpstr>
      <vt:lpstr>Bestanden op je computer</vt:lpstr>
      <vt:lpstr>Bestanden op internet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Rekonomie</dc:title>
  <dc:creator>Sander van Geest</dc:creator>
  <cp:lastModifiedBy>AP Cammeraat</cp:lastModifiedBy>
  <cp:revision>524</cp:revision>
  <cp:lastPrinted>2019-04-15T12:27:35Z</cp:lastPrinted>
  <dcterms:created xsi:type="dcterms:W3CDTF">2017-08-27T11:36:23Z</dcterms:created>
  <dcterms:modified xsi:type="dcterms:W3CDTF">2022-12-09T00:07:14Z</dcterms:modified>
</cp:coreProperties>
</file>