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2" Type="http://schemas.openxmlformats.org/officeDocument/2006/relationships/slide" Target="slides/slide7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d20b383318_0_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d20b383318_0_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d4f20a0ef6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d4f20a0ef6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d4f20a0ef6_0_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d4f20a0ef6_0_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d20b383318_0_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3d20b383318_0_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e4832c882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e4832c882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e4832c882d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e4832c882d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Materiaal voor de les</a:t>
            </a:r>
            <a:endParaRPr/>
          </a:p>
        </p:txBody>
      </p:sp>
      <p:sp>
        <p:nvSpPr>
          <p:cNvPr id="55" name="Google Shape;55;p1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Papier/Pen + Inloggen en een leeg programma openen op Khan Academy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Tijdens oefeningen verwacht ik dat je nadenkt en probeert de flowcharts te tekenen en oefeningen te programmeren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T4.3 Arrays doorlopen</a:t>
            </a:r>
            <a:endParaRPr/>
          </a:p>
        </p:txBody>
      </p:sp>
      <p:sp>
        <p:nvSpPr>
          <p:cNvPr id="61" name="Google Shape;61;p14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Mnr. Segers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Manieren van </a:t>
            </a:r>
            <a:r>
              <a:rPr lang="nl"/>
              <a:t>algoritmen</a:t>
            </a:r>
            <a:r>
              <a:rPr lang="nl"/>
              <a:t> omzetten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2260575"/>
            <a:ext cx="2887800" cy="97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nl" sz="4800"/>
              <a:t>Probleem</a:t>
            </a:r>
            <a:endParaRPr sz="4800"/>
          </a:p>
        </p:txBody>
      </p:sp>
      <p:sp>
        <p:nvSpPr>
          <p:cNvPr id="68" name="Google Shape;68;p15"/>
          <p:cNvSpPr txBox="1"/>
          <p:nvPr>
            <p:ph idx="1" type="body"/>
          </p:nvPr>
        </p:nvSpPr>
        <p:spPr>
          <a:xfrm>
            <a:off x="3297825" y="2306025"/>
            <a:ext cx="2887800" cy="97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nl" sz="4800"/>
              <a:t>Flowchart</a:t>
            </a:r>
            <a:endParaRPr sz="4800"/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6442275" y="2306025"/>
            <a:ext cx="2887800" cy="97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nl" sz="4800"/>
              <a:t>Code</a:t>
            </a:r>
            <a:endParaRPr sz="4800"/>
          </a:p>
        </p:txBody>
      </p:sp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45175" y="1733325"/>
            <a:ext cx="3097875" cy="572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60675" y="1733325"/>
            <a:ext cx="2484675" cy="572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Flowchart onderdelen</a:t>
            </a:r>
            <a:endParaRPr/>
          </a:p>
        </p:txBody>
      </p:sp>
      <p:sp>
        <p:nvSpPr>
          <p:cNvPr id="77" name="Google Shape;77;p16"/>
          <p:cNvSpPr txBox="1"/>
          <p:nvPr>
            <p:ph idx="1" type="body"/>
          </p:nvPr>
        </p:nvSpPr>
        <p:spPr>
          <a:xfrm>
            <a:off x="311700" y="1152475"/>
            <a:ext cx="4160400" cy="384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Start: ovaal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Met daarin de input van het programma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Bijvoorbeeld: Array van getallen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Stap/Actie: rechthoek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Een uitvoering van een actie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Bijvoorbeeld: Tel het huidige getal bij de som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Keuze: ruit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Een keuze met </a:t>
            </a:r>
            <a:r>
              <a:rPr lang="nl" u="sng"/>
              <a:t>twee</a:t>
            </a:r>
            <a:r>
              <a:rPr lang="nl"/>
              <a:t> mogelijke antwoorden (ja of nee)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Bijvoorbeeld: Is het huidige getal groter dan 10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Einde: ovaal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Output van het programma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Bijvoorbeeld: De som variabele</a:t>
            </a:r>
            <a:endParaRPr/>
          </a:p>
        </p:txBody>
      </p:sp>
      <p:pic>
        <p:nvPicPr>
          <p:cNvPr id="78" name="Google Shape;7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01548" y="671275"/>
            <a:ext cx="3134143" cy="4252025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/>
          <p:nvPr>
            <p:ph type="title"/>
          </p:nvPr>
        </p:nvSpPr>
        <p:spPr>
          <a:xfrm>
            <a:off x="87125" y="3274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Flowchart: Som van array</a:t>
            </a:r>
            <a:endParaRPr/>
          </a:p>
        </p:txBody>
      </p:sp>
      <p:sp>
        <p:nvSpPr>
          <p:cNvPr id="84" name="Google Shape;84;p17"/>
          <p:cNvSpPr txBox="1"/>
          <p:nvPr>
            <p:ph idx="1" type="body"/>
          </p:nvPr>
        </p:nvSpPr>
        <p:spPr>
          <a:xfrm>
            <a:off x="311700" y="1152475"/>
            <a:ext cx="50157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Dit is een voorbeeld van een algoritme waarbij we de getallen in een array moeten optellen.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nl"/>
              <a:t>Input: Rij met getallen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nl"/>
              <a:t>Output: Som van getallen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nl"/>
              <a:t>Voorbeeld: [10, 2, 5]</a:t>
            </a:r>
            <a:endParaRPr/>
          </a:p>
        </p:txBody>
      </p:sp>
      <p:pic>
        <p:nvPicPr>
          <p:cNvPr id="85" name="Google Shape;85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02273" y="445025"/>
            <a:ext cx="3430025" cy="4530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For-loop structuur</a:t>
            </a:r>
            <a:endParaRPr/>
          </a:p>
        </p:txBody>
      </p:sp>
      <p:pic>
        <p:nvPicPr>
          <p:cNvPr id="91" name="Google Shape;91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5175" y="1437475"/>
            <a:ext cx="8839200" cy="20262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Oefenopgaven programmeren</a:t>
            </a:r>
            <a:endParaRPr/>
          </a:p>
        </p:txBody>
      </p:sp>
      <p:sp>
        <p:nvSpPr>
          <p:cNvPr id="97" name="Google Shape;97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nl" sz="2400"/>
              <a:t>Maak de oefenopgaven van T4 (te vinden op de site)!</a:t>
            </a:r>
            <a:endParaRPr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