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20b38331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20b38331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4f20a0ef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4f20a0ef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d4f20a0ef6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d4f20a0ef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20b383318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20b383318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e0e1d61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de0e1d61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e0e1d6182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e0e1d6182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de0e1d6182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de0e1d6182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de0e1d6182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de0e1d6182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Materiaal voor de les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Papier/Pen + Inloggen en een leeg programma openen op Khan Academy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Tijdens oefeningen verwacht ik dat je nadenkt en probeert de flowcharts te tekenen en oefeningen te programmeren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T4.2 Flowcharts omzetten naar code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Mnr. Segers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Manieren van </a:t>
            </a:r>
            <a:r>
              <a:rPr lang="nl"/>
              <a:t>algoritmen</a:t>
            </a:r>
            <a:r>
              <a:rPr lang="nl"/>
              <a:t> omzetten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226057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Probleem</a:t>
            </a:r>
            <a:endParaRPr sz="4800"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297825" y="230602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Flowchart</a:t>
            </a:r>
            <a:endParaRPr sz="48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6442275" y="2306025"/>
            <a:ext cx="2887800" cy="9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4800"/>
              <a:t>Code</a:t>
            </a:r>
            <a:endParaRPr sz="48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5175" y="1733325"/>
            <a:ext cx="3097875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0675" y="1733325"/>
            <a:ext cx="2484675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Flowchart onderdelen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4160400" cy="38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Start: ovaal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Met daarin de input van het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Array van getallen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Stap/Actie: rechthoek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Een uitvoering van een actie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Tel het huidige getal bij de som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Keuze: ruit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Een keuze met </a:t>
            </a:r>
            <a:r>
              <a:rPr lang="nl" u="sng"/>
              <a:t>twee</a:t>
            </a:r>
            <a:r>
              <a:rPr lang="nl"/>
              <a:t> mogelijke antwoorden (ja of nee)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Is het huidige getal groter dan 10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Einde: ovaal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Output van het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Bijvoorbeeld: De som variabele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1548" y="671275"/>
            <a:ext cx="3134143" cy="42520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87125" y="327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Flowchart: Som van array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5015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Dit is een voorbeeld van een algoritme waarbij we de getallen in een array moeten optellen.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Input: Rij met getallen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Output: Som van getallen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Voorbeeld: [10, 2, 5]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2273" y="445025"/>
            <a:ext cx="3430025" cy="453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If-else statements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961150"/>
            <a:ext cx="2695200" cy="260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Je krijgt een getal x, als x gelijk is aan 5 dan wil je de funtie doeA() aanroepen, anders de functie doeB()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6856575" y="1961150"/>
            <a:ext cx="2037000" cy="260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var x = ?;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if ( x === 5) {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  doeA();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}</a:t>
            </a:r>
            <a:r>
              <a:rPr lang="nl" sz="1400">
                <a:solidFill>
                  <a:schemeClr val="dk1"/>
                </a:solidFill>
              </a:rPr>
              <a:t> </a:t>
            </a:r>
            <a:r>
              <a:rPr lang="nl">
                <a:solidFill>
                  <a:schemeClr val="dk1"/>
                </a:solidFill>
              </a:rPr>
              <a:t>else {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  doeB();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}</a:t>
            </a:r>
            <a:endParaRPr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Probleem</a:t>
            </a:r>
            <a:endParaRPr b="1" sz="2400"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224400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Flowchart</a:t>
            </a:r>
            <a:endParaRPr b="1" sz="2400"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6198425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Code</a:t>
            </a:r>
            <a:endParaRPr b="1" sz="2400"/>
          </a:p>
        </p:txBody>
      </p:sp>
      <p:sp>
        <p:nvSpPr>
          <p:cNvPr id="96" name="Google Shape;96;p18"/>
          <p:cNvSpPr/>
          <p:nvPr/>
        </p:nvSpPr>
        <p:spPr>
          <a:xfrm>
            <a:off x="3743155" y="2506518"/>
            <a:ext cx="2070000" cy="414000"/>
          </a:xfrm>
          <a:prstGeom prst="diamond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gelijk aan 5?</a:t>
            </a:r>
            <a:endParaRPr sz="739"/>
          </a:p>
        </p:txBody>
      </p:sp>
      <p:cxnSp>
        <p:nvCxnSpPr>
          <p:cNvPr id="97" name="Google Shape;97;p18"/>
          <p:cNvCxnSpPr>
            <a:stCxn id="96" idx="1"/>
          </p:cNvCxnSpPr>
          <p:nvPr/>
        </p:nvCxnSpPr>
        <p:spPr>
          <a:xfrm flipH="1">
            <a:off x="3553255" y="2713518"/>
            <a:ext cx="189900" cy="7638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98" name="Google Shape;98;p18"/>
          <p:cNvCxnSpPr>
            <a:stCxn id="96" idx="3"/>
          </p:cNvCxnSpPr>
          <p:nvPr/>
        </p:nvCxnSpPr>
        <p:spPr>
          <a:xfrm>
            <a:off x="5813155" y="2713518"/>
            <a:ext cx="209700" cy="7638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99" name="Google Shape;99;p18"/>
          <p:cNvSpPr txBox="1"/>
          <p:nvPr/>
        </p:nvSpPr>
        <p:spPr>
          <a:xfrm>
            <a:off x="3477203" y="2511188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739"/>
          </a:p>
        </p:txBody>
      </p:sp>
      <p:sp>
        <p:nvSpPr>
          <p:cNvPr id="100" name="Google Shape;100;p18"/>
          <p:cNvSpPr txBox="1"/>
          <p:nvPr/>
        </p:nvSpPr>
        <p:spPr>
          <a:xfrm>
            <a:off x="5718800" y="2506518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739"/>
          </a:p>
        </p:txBody>
      </p:sp>
      <p:sp>
        <p:nvSpPr>
          <p:cNvPr id="101" name="Google Shape;101;p18"/>
          <p:cNvSpPr/>
          <p:nvPr/>
        </p:nvSpPr>
        <p:spPr>
          <a:xfrm>
            <a:off x="3006888" y="3477351"/>
            <a:ext cx="1166400" cy="303900"/>
          </a:xfrm>
          <a:prstGeom prst="rect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4100" lIns="48250" spcFirstLastPara="1" rIns="48250" wrap="square" tIns="2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39"/>
          </a:p>
        </p:txBody>
      </p:sp>
      <p:sp>
        <p:nvSpPr>
          <p:cNvPr id="102" name="Google Shape;102;p18"/>
          <p:cNvSpPr/>
          <p:nvPr/>
        </p:nvSpPr>
        <p:spPr>
          <a:xfrm>
            <a:off x="5439590" y="3459811"/>
            <a:ext cx="1166400" cy="303900"/>
          </a:xfrm>
          <a:prstGeom prst="rect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4100" lIns="48250" spcFirstLastPara="1" rIns="48250" wrap="square" tIns="2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doeB()</a:t>
            </a:r>
            <a:endParaRPr sz="739"/>
          </a:p>
        </p:txBody>
      </p:sp>
      <p:cxnSp>
        <p:nvCxnSpPr>
          <p:cNvPr id="103" name="Google Shape;103;p18"/>
          <p:cNvCxnSpPr/>
          <p:nvPr/>
        </p:nvCxnSpPr>
        <p:spPr>
          <a:xfrm flipH="1" rot="-5400000">
            <a:off x="4603792" y="4361554"/>
            <a:ext cx="348900" cy="300"/>
          </a:xfrm>
          <a:prstGeom prst="bentConnector3">
            <a:avLst>
              <a:gd fmla="val 49998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04" name="Google Shape;104;p18"/>
          <p:cNvCxnSpPr>
            <a:stCxn id="101" idx="2"/>
          </p:cNvCxnSpPr>
          <p:nvPr/>
        </p:nvCxnSpPr>
        <p:spPr>
          <a:xfrm flipH="1" rot="-5400000">
            <a:off x="3981138" y="3390201"/>
            <a:ext cx="405900" cy="11880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5" name="Google Shape;105;p18"/>
          <p:cNvCxnSpPr>
            <a:stCxn id="102" idx="2"/>
          </p:cNvCxnSpPr>
          <p:nvPr/>
        </p:nvCxnSpPr>
        <p:spPr>
          <a:xfrm rot="5400000">
            <a:off x="5177690" y="3342211"/>
            <a:ext cx="423600" cy="12666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6" name="Google Shape;106;p18"/>
          <p:cNvSpPr/>
          <p:nvPr/>
        </p:nvSpPr>
        <p:spPr>
          <a:xfrm>
            <a:off x="4067000" y="4536250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8"/>
          <p:cNvSpPr/>
          <p:nvPr/>
        </p:nvSpPr>
        <p:spPr>
          <a:xfrm>
            <a:off x="4067000" y="1961150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x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8" name="Google Shape;108;p18"/>
          <p:cNvCxnSpPr>
            <a:stCxn id="107" idx="4"/>
            <a:endCxn id="96" idx="0"/>
          </p:cNvCxnSpPr>
          <p:nvPr/>
        </p:nvCxnSpPr>
        <p:spPr>
          <a:xfrm flipH="1" rot="-5400000">
            <a:off x="4657700" y="2385500"/>
            <a:ext cx="241500" cy="600"/>
          </a:xfrm>
          <a:prstGeom prst="bentConnector3">
            <a:avLst>
              <a:gd fmla="val 49993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statement</a:t>
            </a:r>
            <a:endParaRPr/>
          </a:p>
        </p:txBody>
      </p:sp>
      <p:sp>
        <p:nvSpPr>
          <p:cNvPr id="114" name="Google Shape;114;p19"/>
          <p:cNvSpPr txBox="1"/>
          <p:nvPr>
            <p:ph idx="1" type="body"/>
          </p:nvPr>
        </p:nvSpPr>
        <p:spPr>
          <a:xfrm>
            <a:off x="311700" y="1152475"/>
            <a:ext cx="3914400" cy="49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Wat als er geen else stament moet?</a:t>
            </a:r>
            <a:endParaRPr/>
          </a:p>
        </p:txBody>
      </p:sp>
      <p:sp>
        <p:nvSpPr>
          <p:cNvPr id="115" name="Google Shape;115;p19"/>
          <p:cNvSpPr/>
          <p:nvPr/>
        </p:nvSpPr>
        <p:spPr>
          <a:xfrm>
            <a:off x="1122805" y="2325793"/>
            <a:ext cx="2070000" cy="414000"/>
          </a:xfrm>
          <a:prstGeom prst="diamond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gelijk aan 5?</a:t>
            </a:r>
            <a:endParaRPr sz="739"/>
          </a:p>
        </p:txBody>
      </p:sp>
      <p:cxnSp>
        <p:nvCxnSpPr>
          <p:cNvPr id="116" name="Google Shape;116;p19"/>
          <p:cNvCxnSpPr>
            <a:stCxn id="115" idx="1"/>
          </p:cNvCxnSpPr>
          <p:nvPr/>
        </p:nvCxnSpPr>
        <p:spPr>
          <a:xfrm flipH="1">
            <a:off x="932905" y="2532793"/>
            <a:ext cx="189900" cy="7638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17" name="Google Shape;117;p19"/>
          <p:cNvCxnSpPr>
            <a:stCxn id="115" idx="3"/>
          </p:cNvCxnSpPr>
          <p:nvPr/>
        </p:nvCxnSpPr>
        <p:spPr>
          <a:xfrm>
            <a:off x="3192805" y="2532793"/>
            <a:ext cx="209700" cy="7638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18" name="Google Shape;118;p19"/>
          <p:cNvSpPr txBox="1"/>
          <p:nvPr/>
        </p:nvSpPr>
        <p:spPr>
          <a:xfrm>
            <a:off x="856853" y="2330463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739"/>
          </a:p>
        </p:txBody>
      </p:sp>
      <p:sp>
        <p:nvSpPr>
          <p:cNvPr id="119" name="Google Shape;119;p19"/>
          <p:cNvSpPr txBox="1"/>
          <p:nvPr/>
        </p:nvSpPr>
        <p:spPr>
          <a:xfrm>
            <a:off x="3098450" y="2325793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739"/>
          </a:p>
        </p:txBody>
      </p:sp>
      <p:sp>
        <p:nvSpPr>
          <p:cNvPr id="120" name="Google Shape;120;p19"/>
          <p:cNvSpPr/>
          <p:nvPr/>
        </p:nvSpPr>
        <p:spPr>
          <a:xfrm>
            <a:off x="386538" y="3296626"/>
            <a:ext cx="1166400" cy="303900"/>
          </a:xfrm>
          <a:prstGeom prst="rect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4100" lIns="48250" spcFirstLastPara="1" rIns="48250" wrap="square" tIns="2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39"/>
          </a:p>
        </p:txBody>
      </p:sp>
      <p:sp>
        <p:nvSpPr>
          <p:cNvPr id="121" name="Google Shape;121;p19"/>
          <p:cNvSpPr/>
          <p:nvPr/>
        </p:nvSpPr>
        <p:spPr>
          <a:xfrm>
            <a:off x="2819240" y="3279086"/>
            <a:ext cx="1166400" cy="303900"/>
          </a:xfrm>
          <a:prstGeom prst="rect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4100" lIns="48250" spcFirstLastPara="1" rIns="48250" wrap="square" tIns="2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doeB()</a:t>
            </a:r>
            <a:endParaRPr sz="739"/>
          </a:p>
        </p:txBody>
      </p:sp>
      <p:cxnSp>
        <p:nvCxnSpPr>
          <p:cNvPr id="122" name="Google Shape;122;p19"/>
          <p:cNvCxnSpPr/>
          <p:nvPr/>
        </p:nvCxnSpPr>
        <p:spPr>
          <a:xfrm flipH="1" rot="-5400000">
            <a:off x="1983442" y="4180829"/>
            <a:ext cx="348900" cy="300"/>
          </a:xfrm>
          <a:prstGeom prst="bentConnector3">
            <a:avLst>
              <a:gd fmla="val 49998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23" name="Google Shape;123;p19"/>
          <p:cNvCxnSpPr>
            <a:stCxn id="120" idx="2"/>
          </p:cNvCxnSpPr>
          <p:nvPr/>
        </p:nvCxnSpPr>
        <p:spPr>
          <a:xfrm flipH="1" rot="-5400000">
            <a:off x="1360788" y="3209476"/>
            <a:ext cx="405900" cy="11880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4" name="Google Shape;124;p19"/>
          <p:cNvCxnSpPr>
            <a:stCxn id="121" idx="2"/>
          </p:cNvCxnSpPr>
          <p:nvPr/>
        </p:nvCxnSpPr>
        <p:spPr>
          <a:xfrm rot="5400000">
            <a:off x="2557340" y="3161486"/>
            <a:ext cx="423600" cy="12666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5" name="Google Shape;125;p19"/>
          <p:cNvSpPr/>
          <p:nvPr/>
        </p:nvSpPr>
        <p:spPr>
          <a:xfrm>
            <a:off x="1446650" y="435552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9"/>
          <p:cNvSpPr/>
          <p:nvPr/>
        </p:nvSpPr>
        <p:spPr>
          <a:xfrm>
            <a:off x="1446650" y="178042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x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7" name="Google Shape;127;p19"/>
          <p:cNvCxnSpPr>
            <a:stCxn id="126" idx="4"/>
            <a:endCxn id="115" idx="0"/>
          </p:cNvCxnSpPr>
          <p:nvPr/>
        </p:nvCxnSpPr>
        <p:spPr>
          <a:xfrm flipH="1" rot="-5400000">
            <a:off x="2037350" y="2204775"/>
            <a:ext cx="241500" cy="600"/>
          </a:xfrm>
          <a:prstGeom prst="bentConnector3">
            <a:avLst>
              <a:gd fmla="val 49993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28" name="Google Shape;128;p19"/>
          <p:cNvSpPr/>
          <p:nvPr/>
        </p:nvSpPr>
        <p:spPr>
          <a:xfrm>
            <a:off x="5414005" y="2325793"/>
            <a:ext cx="2070000" cy="414000"/>
          </a:xfrm>
          <a:prstGeom prst="diamond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gelijk aan 5?</a:t>
            </a:r>
            <a:endParaRPr sz="739"/>
          </a:p>
        </p:txBody>
      </p:sp>
      <p:cxnSp>
        <p:nvCxnSpPr>
          <p:cNvPr id="129" name="Google Shape;129;p19"/>
          <p:cNvCxnSpPr>
            <a:stCxn id="128" idx="1"/>
          </p:cNvCxnSpPr>
          <p:nvPr/>
        </p:nvCxnSpPr>
        <p:spPr>
          <a:xfrm flipH="1">
            <a:off x="5224105" y="2532793"/>
            <a:ext cx="189900" cy="7638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30" name="Google Shape;130;p19"/>
          <p:cNvSpPr txBox="1"/>
          <p:nvPr/>
        </p:nvSpPr>
        <p:spPr>
          <a:xfrm>
            <a:off x="5148053" y="2330463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739"/>
          </a:p>
        </p:txBody>
      </p:sp>
      <p:sp>
        <p:nvSpPr>
          <p:cNvPr id="131" name="Google Shape;131;p19"/>
          <p:cNvSpPr txBox="1"/>
          <p:nvPr/>
        </p:nvSpPr>
        <p:spPr>
          <a:xfrm>
            <a:off x="7722125" y="2629876"/>
            <a:ext cx="379800" cy="1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24100" lIns="48250" spcFirstLastPara="1" rIns="48250" wrap="square" tIns="24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739"/>
          </a:p>
        </p:txBody>
      </p:sp>
      <p:sp>
        <p:nvSpPr>
          <p:cNvPr id="132" name="Google Shape;132;p19"/>
          <p:cNvSpPr/>
          <p:nvPr/>
        </p:nvSpPr>
        <p:spPr>
          <a:xfrm>
            <a:off x="4677738" y="3296626"/>
            <a:ext cx="1166400" cy="303900"/>
          </a:xfrm>
          <a:prstGeom prst="rect">
            <a:avLst/>
          </a:prstGeom>
          <a:solidFill>
            <a:srgbClr val="D8E2F3"/>
          </a:solidFill>
          <a:ln cap="flat" cmpd="sng" w="150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4100" lIns="48250" spcFirstLastPara="1" rIns="48250" wrap="square" tIns="2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39"/>
          </a:p>
        </p:txBody>
      </p:sp>
      <p:cxnSp>
        <p:nvCxnSpPr>
          <p:cNvPr id="133" name="Google Shape;133;p19"/>
          <p:cNvCxnSpPr/>
          <p:nvPr/>
        </p:nvCxnSpPr>
        <p:spPr>
          <a:xfrm flipH="1" rot="-5400000">
            <a:off x="6274642" y="4180829"/>
            <a:ext cx="348900" cy="300"/>
          </a:xfrm>
          <a:prstGeom prst="bentConnector3">
            <a:avLst>
              <a:gd fmla="val 49998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34" name="Google Shape;134;p19"/>
          <p:cNvCxnSpPr>
            <a:stCxn id="132" idx="2"/>
          </p:cNvCxnSpPr>
          <p:nvPr/>
        </p:nvCxnSpPr>
        <p:spPr>
          <a:xfrm flipH="1" rot="-5400000">
            <a:off x="5651988" y="3209476"/>
            <a:ext cx="405900" cy="1188000"/>
          </a:xfrm>
          <a:prstGeom prst="bentConnector2">
            <a:avLst/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5" name="Google Shape;135;p19"/>
          <p:cNvCxnSpPr>
            <a:stCxn id="128" idx="3"/>
          </p:cNvCxnSpPr>
          <p:nvPr/>
        </p:nvCxnSpPr>
        <p:spPr>
          <a:xfrm flipH="1">
            <a:off x="6450205" y="2532793"/>
            <a:ext cx="1033800" cy="1438800"/>
          </a:xfrm>
          <a:prstGeom prst="bentConnector4">
            <a:avLst>
              <a:gd fmla="val -23034" name="adj1"/>
              <a:gd fmla="val 57193" name="adj2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6" name="Google Shape;136;p19"/>
          <p:cNvSpPr/>
          <p:nvPr/>
        </p:nvSpPr>
        <p:spPr>
          <a:xfrm>
            <a:off x="5737850" y="435552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5737850" y="178042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x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8" name="Google Shape;138;p19"/>
          <p:cNvCxnSpPr>
            <a:stCxn id="137" idx="4"/>
            <a:endCxn id="128" idx="0"/>
          </p:cNvCxnSpPr>
          <p:nvPr/>
        </p:nvCxnSpPr>
        <p:spPr>
          <a:xfrm flipH="1" rot="-5400000">
            <a:off x="6328550" y="2204775"/>
            <a:ext cx="241500" cy="600"/>
          </a:xfrm>
          <a:prstGeom prst="bentConnector3">
            <a:avLst>
              <a:gd fmla="val 49993" name="adj1"/>
            </a:avLst>
          </a:prstGeom>
          <a:noFill/>
          <a:ln cap="flat" cmpd="sng" w="1507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While loop</a:t>
            </a:r>
            <a:endParaRPr/>
          </a:p>
        </p:txBody>
      </p:sp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311700" y="1961150"/>
            <a:ext cx="2695200" cy="260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Roep 5x de functie doeA() aan</a:t>
            </a:r>
            <a:endParaRPr/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6856575" y="1961150"/>
            <a:ext cx="2037000" cy="260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dk1"/>
                </a:solidFill>
              </a:rPr>
              <a:t>var x = 0;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while ( x &lt; 5) {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  doeA();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  x = x + 1;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">
                <a:solidFill>
                  <a:schemeClr val="dk1"/>
                </a:solidFill>
              </a:rPr>
              <a:t>}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6" name="Google Shape;146;p20"/>
          <p:cNvSpPr txBox="1"/>
          <p:nvPr>
            <p:ph idx="1" type="body"/>
          </p:nvPr>
        </p:nvSpPr>
        <p:spPr>
          <a:xfrm>
            <a:off x="311700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Probleem</a:t>
            </a:r>
            <a:endParaRPr b="1" sz="2400"/>
          </a:p>
        </p:txBody>
      </p:sp>
      <p:sp>
        <p:nvSpPr>
          <p:cNvPr id="147" name="Google Shape;147;p20"/>
          <p:cNvSpPr txBox="1"/>
          <p:nvPr>
            <p:ph idx="1" type="body"/>
          </p:nvPr>
        </p:nvSpPr>
        <p:spPr>
          <a:xfrm>
            <a:off x="3224400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Flowchart</a:t>
            </a:r>
            <a:endParaRPr b="1" sz="2400"/>
          </a:p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6198425" y="130307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Code</a:t>
            </a:r>
            <a:endParaRPr b="1" sz="2400"/>
          </a:p>
        </p:txBody>
      </p:sp>
      <p:sp>
        <p:nvSpPr>
          <p:cNvPr id="149" name="Google Shape;149;p20"/>
          <p:cNvSpPr/>
          <p:nvPr/>
        </p:nvSpPr>
        <p:spPr>
          <a:xfrm>
            <a:off x="4067000" y="4536250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0"/>
          <p:cNvSpPr/>
          <p:nvPr/>
        </p:nvSpPr>
        <p:spPr>
          <a:xfrm>
            <a:off x="4147975" y="189367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Start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0"/>
          <p:cNvSpPr/>
          <p:nvPr/>
        </p:nvSpPr>
        <p:spPr>
          <a:xfrm>
            <a:off x="4033364" y="2908473"/>
            <a:ext cx="1650900" cy="3300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kleiner dan 5?</a:t>
            </a:r>
            <a:endParaRPr sz="589"/>
          </a:p>
        </p:txBody>
      </p:sp>
      <p:sp>
        <p:nvSpPr>
          <p:cNvPr id="152" name="Google Shape;152;p20"/>
          <p:cNvSpPr/>
          <p:nvPr/>
        </p:nvSpPr>
        <p:spPr>
          <a:xfrm>
            <a:off x="4252738" y="2418766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 = 0</a:t>
            </a:r>
            <a:endParaRPr sz="589"/>
          </a:p>
        </p:txBody>
      </p:sp>
      <p:sp>
        <p:nvSpPr>
          <p:cNvPr id="153" name="Google Shape;153;p20"/>
          <p:cNvSpPr/>
          <p:nvPr/>
        </p:nvSpPr>
        <p:spPr>
          <a:xfrm>
            <a:off x="4252738" y="3453261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5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4252738" y="3923724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verhoog x met 1</a:t>
            </a:r>
            <a:endParaRPr sz="589"/>
          </a:p>
        </p:txBody>
      </p:sp>
      <p:cxnSp>
        <p:nvCxnSpPr>
          <p:cNvPr id="155" name="Google Shape;155;p20"/>
          <p:cNvCxnSpPr>
            <a:stCxn id="152" idx="2"/>
            <a:endCxn id="151" idx="0"/>
          </p:cNvCxnSpPr>
          <p:nvPr/>
        </p:nvCxnSpPr>
        <p:spPr>
          <a:xfrm flipH="1" rot="-5400000">
            <a:off x="4735438" y="2784466"/>
            <a:ext cx="247200" cy="600"/>
          </a:xfrm>
          <a:prstGeom prst="bentConnector3">
            <a:avLst>
              <a:gd fmla="val 50007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56" name="Google Shape;156;p20"/>
          <p:cNvCxnSpPr>
            <a:stCxn id="151" idx="2"/>
            <a:endCxn id="153" idx="0"/>
          </p:cNvCxnSpPr>
          <p:nvPr/>
        </p:nvCxnSpPr>
        <p:spPr>
          <a:xfrm flipH="1" rot="-5400000">
            <a:off x="4751714" y="3345573"/>
            <a:ext cx="214800" cy="600"/>
          </a:xfrm>
          <a:prstGeom prst="bentConnector3">
            <a:avLst>
              <a:gd fmla="val 49989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57" name="Google Shape;157;p20"/>
          <p:cNvCxnSpPr>
            <a:stCxn id="153" idx="2"/>
            <a:endCxn id="154" idx="0"/>
          </p:cNvCxnSpPr>
          <p:nvPr/>
        </p:nvCxnSpPr>
        <p:spPr>
          <a:xfrm flipH="1" rot="-5400000">
            <a:off x="4745038" y="3809361"/>
            <a:ext cx="228000" cy="600"/>
          </a:xfrm>
          <a:prstGeom prst="bentConnector3">
            <a:avLst>
              <a:gd fmla="val 49996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58" name="Google Shape;158;p20"/>
          <p:cNvCxnSpPr>
            <a:stCxn id="154" idx="2"/>
            <a:endCxn id="151" idx="1"/>
          </p:cNvCxnSpPr>
          <p:nvPr/>
        </p:nvCxnSpPr>
        <p:spPr>
          <a:xfrm flipH="1" rot="5400000">
            <a:off x="3899788" y="3207174"/>
            <a:ext cx="1092600" cy="825300"/>
          </a:xfrm>
          <a:prstGeom prst="bentConnector4">
            <a:avLst>
              <a:gd fmla="val -9171" name="adj1"/>
              <a:gd fmla="val 112145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59" name="Google Shape;159;p20"/>
          <p:cNvCxnSpPr>
            <a:stCxn id="151" idx="3"/>
            <a:endCxn id="149" idx="0"/>
          </p:cNvCxnSpPr>
          <p:nvPr/>
        </p:nvCxnSpPr>
        <p:spPr>
          <a:xfrm flipH="1">
            <a:off x="4778264" y="3073473"/>
            <a:ext cx="906000" cy="1462800"/>
          </a:xfrm>
          <a:prstGeom prst="bentConnector4">
            <a:avLst>
              <a:gd fmla="val -27026" name="adj1"/>
              <a:gd fmla="val 88293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60" name="Google Shape;160;p20"/>
          <p:cNvSpPr txBox="1"/>
          <p:nvPr/>
        </p:nvSpPr>
        <p:spPr>
          <a:xfrm>
            <a:off x="4831766" y="3246114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589"/>
          </a:p>
        </p:txBody>
      </p:sp>
      <p:sp>
        <p:nvSpPr>
          <p:cNvPr id="161" name="Google Shape;161;p20"/>
          <p:cNvSpPr txBox="1"/>
          <p:nvPr/>
        </p:nvSpPr>
        <p:spPr>
          <a:xfrm>
            <a:off x="5629450" y="2908376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589"/>
          </a:p>
        </p:txBody>
      </p:sp>
      <p:cxnSp>
        <p:nvCxnSpPr>
          <p:cNvPr id="162" name="Google Shape;162;p20"/>
          <p:cNvCxnSpPr>
            <a:stCxn id="150" idx="4"/>
            <a:endCxn id="152" idx="0"/>
          </p:cNvCxnSpPr>
          <p:nvPr/>
        </p:nvCxnSpPr>
        <p:spPr>
          <a:xfrm flipH="1" rot="-5400000">
            <a:off x="4748875" y="2307825"/>
            <a:ext cx="221100" cy="600"/>
          </a:xfrm>
          <a:prstGeom prst="bentConnector3">
            <a:avLst>
              <a:gd fmla="val 5002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 loop</a:t>
            </a:r>
            <a:endParaRPr/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311700" y="1152475"/>
            <a:ext cx="8520600" cy="61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Hoe zou hetzelfde eruit zien voor een for-loop inplaats van een while loop</a:t>
            </a:r>
            <a:endParaRPr/>
          </a:p>
        </p:txBody>
      </p:sp>
      <p:sp>
        <p:nvSpPr>
          <p:cNvPr id="169" name="Google Shape;169;p21"/>
          <p:cNvSpPr txBox="1"/>
          <p:nvPr>
            <p:ph idx="1" type="body"/>
          </p:nvPr>
        </p:nvSpPr>
        <p:spPr>
          <a:xfrm>
            <a:off x="390675" y="160642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While loop</a:t>
            </a:r>
            <a:endParaRPr b="1" sz="2400"/>
          </a:p>
        </p:txBody>
      </p:sp>
      <p:sp>
        <p:nvSpPr>
          <p:cNvPr id="170" name="Google Shape;170;p21"/>
          <p:cNvSpPr/>
          <p:nvPr/>
        </p:nvSpPr>
        <p:spPr>
          <a:xfrm>
            <a:off x="1233275" y="4839600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1"/>
          <p:cNvSpPr/>
          <p:nvPr/>
        </p:nvSpPr>
        <p:spPr>
          <a:xfrm>
            <a:off x="1314250" y="2197025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Start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1"/>
          <p:cNvSpPr/>
          <p:nvPr/>
        </p:nvSpPr>
        <p:spPr>
          <a:xfrm>
            <a:off x="1199639" y="3211823"/>
            <a:ext cx="1650900" cy="3300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kleiner dan 5?</a:t>
            </a:r>
            <a:endParaRPr sz="589"/>
          </a:p>
        </p:txBody>
      </p:sp>
      <p:sp>
        <p:nvSpPr>
          <p:cNvPr id="173" name="Google Shape;173;p21"/>
          <p:cNvSpPr/>
          <p:nvPr/>
        </p:nvSpPr>
        <p:spPr>
          <a:xfrm>
            <a:off x="1419013" y="2722116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 = 0</a:t>
            </a:r>
            <a:endParaRPr sz="589"/>
          </a:p>
        </p:txBody>
      </p:sp>
      <p:sp>
        <p:nvSpPr>
          <p:cNvPr id="174" name="Google Shape;174;p21"/>
          <p:cNvSpPr/>
          <p:nvPr/>
        </p:nvSpPr>
        <p:spPr>
          <a:xfrm>
            <a:off x="1419013" y="3756611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5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1"/>
          <p:cNvSpPr/>
          <p:nvPr/>
        </p:nvSpPr>
        <p:spPr>
          <a:xfrm>
            <a:off x="1419013" y="4227074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verhoog x met 1</a:t>
            </a:r>
            <a:endParaRPr sz="589"/>
          </a:p>
        </p:txBody>
      </p:sp>
      <p:cxnSp>
        <p:nvCxnSpPr>
          <p:cNvPr id="176" name="Google Shape;176;p21"/>
          <p:cNvCxnSpPr>
            <a:stCxn id="173" idx="2"/>
            <a:endCxn id="172" idx="0"/>
          </p:cNvCxnSpPr>
          <p:nvPr/>
        </p:nvCxnSpPr>
        <p:spPr>
          <a:xfrm flipH="1" rot="-5400000">
            <a:off x="1901713" y="3087816"/>
            <a:ext cx="247200" cy="600"/>
          </a:xfrm>
          <a:prstGeom prst="bentConnector3">
            <a:avLst>
              <a:gd fmla="val 5002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7" name="Google Shape;177;p21"/>
          <p:cNvCxnSpPr>
            <a:stCxn id="172" idx="2"/>
            <a:endCxn id="174" idx="0"/>
          </p:cNvCxnSpPr>
          <p:nvPr/>
        </p:nvCxnSpPr>
        <p:spPr>
          <a:xfrm flipH="1" rot="-5400000">
            <a:off x="1917989" y="3648923"/>
            <a:ext cx="214800" cy="600"/>
          </a:xfrm>
          <a:prstGeom prst="bentConnector3">
            <a:avLst>
              <a:gd fmla="val 49997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8" name="Google Shape;178;p21"/>
          <p:cNvCxnSpPr>
            <a:stCxn id="174" idx="2"/>
            <a:endCxn id="175" idx="0"/>
          </p:cNvCxnSpPr>
          <p:nvPr/>
        </p:nvCxnSpPr>
        <p:spPr>
          <a:xfrm flipH="1" rot="-5400000">
            <a:off x="1911313" y="4112711"/>
            <a:ext cx="228000" cy="600"/>
          </a:xfrm>
          <a:prstGeom prst="bentConnector3">
            <a:avLst>
              <a:gd fmla="val 50014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9" name="Google Shape;179;p21"/>
          <p:cNvCxnSpPr>
            <a:stCxn id="175" idx="2"/>
            <a:endCxn id="172" idx="1"/>
          </p:cNvCxnSpPr>
          <p:nvPr/>
        </p:nvCxnSpPr>
        <p:spPr>
          <a:xfrm flipH="1" rot="5400000">
            <a:off x="1066063" y="3510524"/>
            <a:ext cx="1092600" cy="825300"/>
          </a:xfrm>
          <a:prstGeom prst="bentConnector4">
            <a:avLst>
              <a:gd fmla="val -13145" name="adj1"/>
              <a:gd fmla="val 128862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80" name="Google Shape;180;p21"/>
          <p:cNvCxnSpPr>
            <a:stCxn id="172" idx="3"/>
            <a:endCxn id="170" idx="0"/>
          </p:cNvCxnSpPr>
          <p:nvPr/>
        </p:nvCxnSpPr>
        <p:spPr>
          <a:xfrm flipH="1">
            <a:off x="1944539" y="3376823"/>
            <a:ext cx="906000" cy="1462800"/>
          </a:xfrm>
          <a:prstGeom prst="bentConnector4">
            <a:avLst>
              <a:gd fmla="val -26283" name="adj1"/>
              <a:gd fmla="val 90363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81" name="Google Shape;181;p21"/>
          <p:cNvSpPr txBox="1"/>
          <p:nvPr/>
        </p:nvSpPr>
        <p:spPr>
          <a:xfrm>
            <a:off x="1998041" y="3549464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589"/>
          </a:p>
        </p:txBody>
      </p:sp>
      <p:sp>
        <p:nvSpPr>
          <p:cNvPr id="182" name="Google Shape;182;p21"/>
          <p:cNvSpPr txBox="1"/>
          <p:nvPr/>
        </p:nvSpPr>
        <p:spPr>
          <a:xfrm>
            <a:off x="2795725" y="3211726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589"/>
          </a:p>
        </p:txBody>
      </p:sp>
      <p:cxnSp>
        <p:nvCxnSpPr>
          <p:cNvPr id="183" name="Google Shape;183;p21"/>
          <p:cNvCxnSpPr>
            <a:stCxn id="171" idx="4"/>
            <a:endCxn id="173" idx="0"/>
          </p:cNvCxnSpPr>
          <p:nvPr/>
        </p:nvCxnSpPr>
        <p:spPr>
          <a:xfrm flipH="1" rot="-5400000">
            <a:off x="1915150" y="2611175"/>
            <a:ext cx="221100" cy="600"/>
          </a:xfrm>
          <a:prstGeom prst="bentConnector3">
            <a:avLst>
              <a:gd fmla="val 5002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84" name="Google Shape;184;p21"/>
          <p:cNvSpPr txBox="1"/>
          <p:nvPr>
            <p:ph idx="1" type="body"/>
          </p:nvPr>
        </p:nvSpPr>
        <p:spPr>
          <a:xfrm>
            <a:off x="4488925" y="1606425"/>
            <a:ext cx="2695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 sz="2400"/>
              <a:t>For </a:t>
            </a:r>
            <a:r>
              <a:rPr b="1" lang="nl" sz="2400"/>
              <a:t>loop</a:t>
            </a:r>
            <a:endParaRPr b="1" sz="2400"/>
          </a:p>
        </p:txBody>
      </p:sp>
      <p:sp>
        <p:nvSpPr>
          <p:cNvPr id="185" name="Google Shape;185;p21"/>
          <p:cNvSpPr/>
          <p:nvPr/>
        </p:nvSpPr>
        <p:spPr>
          <a:xfrm>
            <a:off x="5039675" y="4796513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Einde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1"/>
          <p:cNvSpPr/>
          <p:nvPr/>
        </p:nvSpPr>
        <p:spPr>
          <a:xfrm>
            <a:off x="5120650" y="2153938"/>
            <a:ext cx="1422300" cy="3039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900">
                <a:latin typeface="Calibri"/>
                <a:ea typeface="Calibri"/>
                <a:cs typeface="Calibri"/>
                <a:sym typeface="Calibri"/>
              </a:rPr>
              <a:t>Start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1"/>
          <p:cNvSpPr/>
          <p:nvPr/>
        </p:nvSpPr>
        <p:spPr>
          <a:xfrm>
            <a:off x="5006039" y="3168735"/>
            <a:ext cx="1650900" cy="3300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x kleiner dan 5?</a:t>
            </a:r>
            <a:endParaRPr sz="589"/>
          </a:p>
        </p:txBody>
      </p:sp>
      <p:sp>
        <p:nvSpPr>
          <p:cNvPr id="188" name="Google Shape;188;p21"/>
          <p:cNvSpPr/>
          <p:nvPr/>
        </p:nvSpPr>
        <p:spPr>
          <a:xfrm>
            <a:off x="5225413" y="2679029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 = 0</a:t>
            </a:r>
            <a:endParaRPr sz="589"/>
          </a:p>
        </p:txBody>
      </p:sp>
      <p:sp>
        <p:nvSpPr>
          <p:cNvPr id="189" name="Google Shape;189;p21"/>
          <p:cNvSpPr/>
          <p:nvPr/>
        </p:nvSpPr>
        <p:spPr>
          <a:xfrm>
            <a:off x="5225413" y="3713523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doeA()</a:t>
            </a:r>
            <a:endParaRPr sz="75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1"/>
          <p:cNvSpPr/>
          <p:nvPr/>
        </p:nvSpPr>
        <p:spPr>
          <a:xfrm>
            <a:off x="5225413" y="4183986"/>
            <a:ext cx="1212000" cy="24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verhoog x met 1</a:t>
            </a:r>
            <a:endParaRPr sz="589"/>
          </a:p>
        </p:txBody>
      </p:sp>
      <p:cxnSp>
        <p:nvCxnSpPr>
          <p:cNvPr id="191" name="Google Shape;191;p21"/>
          <p:cNvCxnSpPr>
            <a:stCxn id="188" idx="2"/>
            <a:endCxn id="187" idx="0"/>
          </p:cNvCxnSpPr>
          <p:nvPr/>
        </p:nvCxnSpPr>
        <p:spPr>
          <a:xfrm flipH="1" rot="-5400000">
            <a:off x="5708113" y="3044729"/>
            <a:ext cx="247200" cy="600"/>
          </a:xfrm>
          <a:prstGeom prst="bentConnector3">
            <a:avLst>
              <a:gd fmla="val 5002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92" name="Google Shape;192;p21"/>
          <p:cNvCxnSpPr>
            <a:stCxn id="187" idx="2"/>
            <a:endCxn id="189" idx="0"/>
          </p:cNvCxnSpPr>
          <p:nvPr/>
        </p:nvCxnSpPr>
        <p:spPr>
          <a:xfrm flipH="1" rot="-5400000">
            <a:off x="5724389" y="3605835"/>
            <a:ext cx="214800" cy="600"/>
          </a:xfrm>
          <a:prstGeom prst="bentConnector3">
            <a:avLst>
              <a:gd fmla="val 49997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93" name="Google Shape;193;p21"/>
          <p:cNvCxnSpPr>
            <a:stCxn id="189" idx="2"/>
            <a:endCxn id="190" idx="0"/>
          </p:cNvCxnSpPr>
          <p:nvPr/>
        </p:nvCxnSpPr>
        <p:spPr>
          <a:xfrm flipH="1" rot="-5400000">
            <a:off x="5717713" y="4069623"/>
            <a:ext cx="228000" cy="600"/>
          </a:xfrm>
          <a:prstGeom prst="bentConnector3">
            <a:avLst>
              <a:gd fmla="val 50014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94" name="Google Shape;194;p21"/>
          <p:cNvCxnSpPr>
            <a:stCxn id="190" idx="2"/>
            <a:endCxn id="187" idx="1"/>
          </p:cNvCxnSpPr>
          <p:nvPr/>
        </p:nvCxnSpPr>
        <p:spPr>
          <a:xfrm flipH="1" rot="5400000">
            <a:off x="4872463" y="3467436"/>
            <a:ext cx="1092600" cy="825300"/>
          </a:xfrm>
          <a:prstGeom prst="bentConnector4">
            <a:avLst>
              <a:gd fmla="val -11218" name="adj1"/>
              <a:gd fmla="val 128862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95" name="Google Shape;195;p21"/>
          <p:cNvCxnSpPr>
            <a:stCxn id="187" idx="3"/>
            <a:endCxn id="185" idx="0"/>
          </p:cNvCxnSpPr>
          <p:nvPr/>
        </p:nvCxnSpPr>
        <p:spPr>
          <a:xfrm flipH="1">
            <a:off x="5750939" y="3333735"/>
            <a:ext cx="906000" cy="1462800"/>
          </a:xfrm>
          <a:prstGeom prst="bentConnector4">
            <a:avLst>
              <a:gd fmla="val -26283" name="adj1"/>
              <a:gd fmla="val 87460" name="adj2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96" name="Google Shape;196;p21"/>
          <p:cNvSpPr txBox="1"/>
          <p:nvPr/>
        </p:nvSpPr>
        <p:spPr>
          <a:xfrm>
            <a:off x="5804441" y="3506377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589"/>
          </a:p>
        </p:txBody>
      </p:sp>
      <p:sp>
        <p:nvSpPr>
          <p:cNvPr id="197" name="Google Shape;197;p21"/>
          <p:cNvSpPr txBox="1"/>
          <p:nvPr/>
        </p:nvSpPr>
        <p:spPr>
          <a:xfrm>
            <a:off x="6602125" y="3168638"/>
            <a:ext cx="303000" cy="1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757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589"/>
          </a:p>
        </p:txBody>
      </p:sp>
      <p:cxnSp>
        <p:nvCxnSpPr>
          <p:cNvPr id="198" name="Google Shape;198;p21"/>
          <p:cNvCxnSpPr>
            <a:stCxn id="186" idx="4"/>
            <a:endCxn id="188" idx="0"/>
          </p:cNvCxnSpPr>
          <p:nvPr/>
        </p:nvCxnSpPr>
        <p:spPr>
          <a:xfrm flipH="1" rot="-5400000">
            <a:off x="5721550" y="2568088"/>
            <a:ext cx="221100" cy="600"/>
          </a:xfrm>
          <a:prstGeom prst="bentConnector3">
            <a:avLst>
              <a:gd fmla="val 5002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