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c2d7782282_0_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c2d7782282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c2cb0d84cd_0_1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c2cb0d84cd_0_1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c2d7782282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c2d7782282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c2d7782282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c2d7782282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c2d7782282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c2d7782282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c2d7782282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c2d7782282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c2d7782282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c2d7782282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c2d7782282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c2d7782282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c2d7782282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c2d7782282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c2d7782282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c2d7782282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11.png"/><Relationship Id="rId5" Type="http://schemas.openxmlformats.org/officeDocument/2006/relationships/image" Target="../media/image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Loops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Mnr Segers</a:t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" y="2"/>
            <a:ext cx="2504375" cy="250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38950" y="3162300"/>
            <a:ext cx="2305050" cy="1981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52399" y="0"/>
            <a:ext cx="2491601" cy="2797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Oneindige while loops</a:t>
            </a:r>
            <a:endParaRPr/>
          </a:p>
        </p:txBody>
      </p:sp>
      <p:sp>
        <p:nvSpPr>
          <p:cNvPr id="135" name="Google Shape;135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Soms wil je een oneindige while loop zodat het programma nooit eindigt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LET OP: Een kleine fout over miljoenen herhalingen wordt een grote fout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36" name="Google Shape;136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31430" y="2224430"/>
            <a:ext cx="3605475" cy="2399275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2"/>
          <p:cNvSpPr txBox="1"/>
          <p:nvPr/>
        </p:nvSpPr>
        <p:spPr>
          <a:xfrm>
            <a:off x="231525" y="2090175"/>
            <a:ext cx="4717800" cy="232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Patriot-raket systeem (luchtafweer)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Kleine fout in afronden van tijd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Na +100u herhalen zonder raket af te vuren werd de tijd heel erg fout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Tijd werd gebruikt om raket traject te </a:t>
            </a:r>
            <a:r>
              <a:rPr lang="nl" sz="1800">
                <a:solidFill>
                  <a:schemeClr val="dk2"/>
                </a:solidFill>
              </a:rPr>
              <a:t>berekenen om zo vijandige raket te onderscheppen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Resultaat: raket niet onderschept toen vijand aanviel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Werkblad</a:t>
            </a:r>
            <a:endParaRPr/>
          </a:p>
        </p:txBody>
      </p:sp>
      <p:sp>
        <p:nvSpPr>
          <p:cNvPr id="143" name="Google Shape;143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Vul het werkblad in, afmaken tegen de volgende les: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Bij vragen Slides, Google, Magister berichtje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Pas op met chatGPT, door het antwoord te laten genereren leer je niks voor de toets!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Waarom hebben we loops?</a:t>
            </a:r>
            <a:endParaRPr/>
          </a:p>
        </p:txBody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311700" y="11524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We willen een programma maken dat 5x “Hallo” print</a:t>
            </a:r>
            <a:endParaRPr/>
          </a:p>
        </p:txBody>
      </p:sp>
      <p:pic>
        <p:nvPicPr>
          <p:cNvPr id="65" name="Google Shape;6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525" y="1826338"/>
            <a:ext cx="3260800" cy="20686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41172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Nu willen een programma maken dat 500x “Hallo” print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For-loop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194850" y="1042675"/>
            <a:ext cx="8754300" cy="14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Twee soorten loops, eerste is de for-loop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3" name="Google Shape;7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34263" y="2115100"/>
            <a:ext cx="6344425" cy="18126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997675" y="1587025"/>
            <a:ext cx="7914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chemeClr val="dk2"/>
                </a:solidFill>
              </a:rPr>
              <a:t>Keyword</a:t>
            </a:r>
            <a:endParaRPr sz="1200">
              <a:solidFill>
                <a:schemeClr val="dk2"/>
              </a:solidFill>
            </a:endParaRPr>
          </a:p>
        </p:txBody>
      </p:sp>
      <p:sp>
        <p:nvSpPr>
          <p:cNvPr id="75" name="Google Shape;75;p15"/>
          <p:cNvSpPr txBox="1"/>
          <p:nvPr/>
        </p:nvSpPr>
        <p:spPr>
          <a:xfrm>
            <a:off x="2901325" y="1587025"/>
            <a:ext cx="11415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chemeClr val="dk2"/>
                </a:solidFill>
              </a:rPr>
              <a:t>Startwaarde</a:t>
            </a:r>
            <a:endParaRPr sz="1200">
              <a:solidFill>
                <a:schemeClr val="dk2"/>
              </a:solidFill>
            </a:endParaRPr>
          </a:p>
        </p:txBody>
      </p:sp>
      <p:sp>
        <p:nvSpPr>
          <p:cNvPr id="76" name="Google Shape;76;p15"/>
          <p:cNvSpPr txBox="1"/>
          <p:nvPr/>
        </p:nvSpPr>
        <p:spPr>
          <a:xfrm>
            <a:off x="4796725" y="1587025"/>
            <a:ext cx="11415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chemeClr val="dk2"/>
                </a:solidFill>
              </a:rPr>
              <a:t>Voorwaarde</a:t>
            </a:r>
            <a:endParaRPr sz="1200">
              <a:solidFill>
                <a:schemeClr val="dk2"/>
              </a:solidFill>
            </a:endParaRPr>
          </a:p>
        </p:txBody>
      </p:sp>
      <p:sp>
        <p:nvSpPr>
          <p:cNvPr id="77" name="Google Shape;77;p15"/>
          <p:cNvSpPr txBox="1"/>
          <p:nvPr/>
        </p:nvSpPr>
        <p:spPr>
          <a:xfrm>
            <a:off x="6382025" y="1660800"/>
            <a:ext cx="11415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chemeClr val="dk2"/>
                </a:solidFill>
              </a:rPr>
              <a:t>Verandering</a:t>
            </a:r>
            <a:endParaRPr sz="1200">
              <a:solidFill>
                <a:schemeClr val="dk2"/>
              </a:solidFill>
            </a:endParaRPr>
          </a:p>
        </p:txBody>
      </p:sp>
      <p:sp>
        <p:nvSpPr>
          <p:cNvPr id="78" name="Google Shape;78;p15"/>
          <p:cNvSpPr txBox="1"/>
          <p:nvPr/>
        </p:nvSpPr>
        <p:spPr>
          <a:xfrm>
            <a:off x="6235000" y="2764900"/>
            <a:ext cx="14007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solidFill>
                  <a:schemeClr val="dk2"/>
                </a:solidFill>
              </a:rPr>
              <a:t>Code die uitgevoerd wordt</a:t>
            </a:r>
            <a:endParaRPr sz="1200">
              <a:solidFill>
                <a:schemeClr val="dk2"/>
              </a:solidFill>
            </a:endParaRPr>
          </a:p>
        </p:txBody>
      </p:sp>
      <p:cxnSp>
        <p:nvCxnSpPr>
          <p:cNvPr id="79" name="Google Shape;79;p15"/>
          <p:cNvCxnSpPr/>
          <p:nvPr/>
        </p:nvCxnSpPr>
        <p:spPr>
          <a:xfrm rot="10800000">
            <a:off x="1776025" y="1928025"/>
            <a:ext cx="513000" cy="140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0" name="Google Shape;80;p15"/>
          <p:cNvCxnSpPr>
            <a:endCxn id="75" idx="2"/>
          </p:cNvCxnSpPr>
          <p:nvPr/>
        </p:nvCxnSpPr>
        <p:spPr>
          <a:xfrm rot="10800000">
            <a:off x="3472075" y="1971925"/>
            <a:ext cx="36000" cy="223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1" name="Google Shape;81;p15"/>
          <p:cNvCxnSpPr>
            <a:endCxn id="76" idx="2"/>
          </p:cNvCxnSpPr>
          <p:nvPr/>
        </p:nvCxnSpPr>
        <p:spPr>
          <a:xfrm flipH="1" rot="10800000">
            <a:off x="5155075" y="1971925"/>
            <a:ext cx="212400" cy="276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2" name="Google Shape;82;p15"/>
          <p:cNvCxnSpPr/>
          <p:nvPr/>
        </p:nvCxnSpPr>
        <p:spPr>
          <a:xfrm flipH="1" rot="10800000">
            <a:off x="6502325" y="2035100"/>
            <a:ext cx="138900" cy="235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3" name="Google Shape;83;p15"/>
          <p:cNvCxnSpPr>
            <a:endCxn id="78" idx="1"/>
          </p:cNvCxnSpPr>
          <p:nvPr/>
        </p:nvCxnSpPr>
        <p:spPr>
          <a:xfrm>
            <a:off x="5604100" y="2858350"/>
            <a:ext cx="630900" cy="192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84" name="Google Shape;84;p15"/>
          <p:cNvSpPr txBox="1"/>
          <p:nvPr>
            <p:ph idx="1" type="body"/>
          </p:nvPr>
        </p:nvSpPr>
        <p:spPr>
          <a:xfrm>
            <a:off x="129325" y="4252400"/>
            <a:ext cx="8754300" cy="89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nl"/>
              <a:t>Begin bij i = 0, tel elke keer als je de code hebt uitgevoerd 1 bij i en blijf dat doen zolang i kleiner of gelijk is aan 500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For-loop</a:t>
            </a:r>
            <a:endParaRPr/>
          </a:p>
        </p:txBody>
      </p:sp>
      <p:sp>
        <p:nvSpPr>
          <p:cNvPr id="90" name="Google Shape;90;p16"/>
          <p:cNvSpPr txBox="1"/>
          <p:nvPr>
            <p:ph idx="1" type="body"/>
          </p:nvPr>
        </p:nvSpPr>
        <p:spPr>
          <a:xfrm>
            <a:off x="194850" y="1042675"/>
            <a:ext cx="8754300" cy="327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Je kan i ook in de loop (niet buiten) zelf gebruiken om bijvoorbeeld te tellen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Let op waar het begint en eindigt.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Deze code telt van 0 tot en met 500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1" marL="914400" rtl="0" algn="l">
              <a:spcBef>
                <a:spcPts val="120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Deze code telt van 1 tot en met 500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1" marL="914400" rtl="0" algn="l">
              <a:spcBef>
                <a:spcPts val="120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Deze code telt van 1 tot en met 499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1" name="Google Shape;9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58475" y="1552975"/>
            <a:ext cx="3447075" cy="710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71125" y="2484400"/>
            <a:ext cx="3846625" cy="818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882525" y="3898125"/>
            <a:ext cx="4244425" cy="1042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For-loop</a:t>
            </a:r>
            <a:endParaRPr/>
          </a:p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194850" y="1042675"/>
            <a:ext cx="8754300" cy="327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Je kan ook bijvoorbeeld aflopend gaan tellen, door hoog te beginnen en - - te doen in plaats van ++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0" name="Google Shape;10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1875" y="2046450"/>
            <a:ext cx="7980250" cy="1790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Dubbele for loop</a:t>
            </a:r>
            <a:endParaRPr/>
          </a:p>
        </p:txBody>
      </p:sp>
      <p:sp>
        <p:nvSpPr>
          <p:cNvPr id="106" name="Google Shape;106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Een for-loop in een for-loop wordt elke keer opnieuw herhaald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de print functie wordt dus 6x aangeroepen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i = 0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nl"/>
              <a:t>j = 0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nl"/>
              <a:t>j = 1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i  = 1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nl"/>
              <a:t>j = 0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nl"/>
              <a:t>j = 1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i = 2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nl"/>
              <a:t>j = 0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nl"/>
              <a:t>j =1</a:t>
            </a:r>
            <a:endParaRPr/>
          </a:p>
        </p:txBody>
      </p:sp>
      <p:pic>
        <p:nvPicPr>
          <p:cNvPr id="107" name="Google Shape;10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07875" y="2134975"/>
            <a:ext cx="5704400" cy="1888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While loop</a:t>
            </a:r>
            <a:endParaRPr/>
          </a:p>
        </p:txBody>
      </p:sp>
      <p:sp>
        <p:nvSpPr>
          <p:cNvPr id="113" name="Google Shape;113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Soms weet je niet hoe lang je iets opnieuw moet doen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Je weet alleen wanneer je moet stoppen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Bv. Laat een schattig katje zien tot de pagina is geladen (1s, 5s, 10s, ???)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Je kan alles van een for-loop ook met een while loop doen. Andersom is moeilijker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Weet je hoe vaak het moet worden uitgevoerd ➽ for-loop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Weet je wanneer de loop moet stoppen ➽ while-loop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While loop</a:t>
            </a:r>
            <a:endParaRPr/>
          </a:p>
        </p:txBody>
      </p:sp>
      <p:sp>
        <p:nvSpPr>
          <p:cNvPr id="119" name="Google Shape;119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Zolang de voorwaarde tussen de haakjes geld blijft de loop herhalen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We weten hoe vaak het herhaalt dus for-loop was de betere keuze geweest</a:t>
            </a:r>
            <a:endParaRPr/>
          </a:p>
        </p:txBody>
      </p:sp>
      <p:pic>
        <p:nvPicPr>
          <p:cNvPr id="120" name="Google Shape;12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2697" y="2186735"/>
            <a:ext cx="2999125" cy="2382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92683" y="3028225"/>
            <a:ext cx="4521400" cy="1071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Oneindige while loops</a:t>
            </a:r>
            <a:endParaRPr/>
          </a:p>
        </p:txBody>
      </p:sp>
      <p:sp>
        <p:nvSpPr>
          <p:cNvPr id="127" name="Google Shape;127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Als de conditie nooit stopt krijgen we een StackOverflow!</a:t>
            </a:r>
            <a:endParaRPr/>
          </a:p>
        </p:txBody>
      </p:sp>
      <p:pic>
        <p:nvPicPr>
          <p:cNvPr id="128" name="Google Shape;128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2125161"/>
            <a:ext cx="3338475" cy="2159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24903" y="2161638"/>
            <a:ext cx="4807700" cy="20861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