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c2cb0d84cd_0_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3c2cb0d84cd_0_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c2cb0d84cd_0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c2cb0d84cd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c2cb0d84cd_0_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3c2cb0d84cd_0_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c2cb0d84cd_0_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3c2cb0d84cd_0_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c2cb0d84cd_0_1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3c2cb0d84cd_0_1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c2cb0d84cd_0_1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3c2cb0d84cd_0_1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c2cb0d84c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c2cb0d84c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c2cb0d84cd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c2cb0d84cd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c2cb0d84cd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c2cb0d84cd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c2cb0d84cd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c2cb0d84cd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c2cb0d84cd_0_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c2cb0d84cd_0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c2cb0d84cd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c2cb0d84cd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c2cb0d84cd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c2cb0d84cd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c2cb0d84cd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c2cb0d84cd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5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7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1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1.png"/><Relationship Id="rId4" Type="http://schemas.openxmlformats.org/officeDocument/2006/relationships/image" Target="../media/image8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youtube.com/clip/Ugkxy1Fjl3qR_zrcK-NmHfQIMyT_i9bCGCd8?si=MFnTLBHHv93JbnKy" TargetMode="External"/><Relationship Id="rId4" Type="http://schemas.openxmlformats.org/officeDocument/2006/relationships/image" Target="../media/image1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9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Logica en if-statement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Mnr Segers</a:t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266700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66242" y="3429000"/>
            <a:ext cx="3877757" cy="1714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If else statement</a:t>
            </a:r>
            <a:endParaRPr/>
          </a:p>
        </p:txBody>
      </p:sp>
      <p:sp>
        <p:nvSpPr>
          <p:cNvPr id="126" name="Google Shape;126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/>
              <a:t>Als we ook iets moeten doen als de voorwaarde niet klopt dan ziet het er zo uit: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27" name="Google Shape;127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4" y="1737775"/>
            <a:ext cx="3910250" cy="1356875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22"/>
          <p:cNvSpPr txBox="1"/>
          <p:nvPr/>
        </p:nvSpPr>
        <p:spPr>
          <a:xfrm>
            <a:off x="4572000" y="1619575"/>
            <a:ext cx="4380600" cy="11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nl" sz="1800">
                <a:solidFill>
                  <a:schemeClr val="dk2"/>
                </a:solidFill>
              </a:rPr>
              <a:t>Als de voorwaarde false is wordt code tussen {} na else keyword uitgevoerd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nl" sz="1800">
                <a:solidFill>
                  <a:schemeClr val="dk2"/>
                </a:solidFill>
              </a:rPr>
              <a:t>In elke situatie kan maar één van de twee blokken worden uitgevoerd</a:t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129" name="Google Shape;129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38000" y="3255050"/>
            <a:ext cx="5468000" cy="1689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If statements </a:t>
            </a:r>
            <a:r>
              <a:rPr lang="nl"/>
              <a:t>stapelen</a:t>
            </a:r>
            <a:endParaRPr/>
          </a:p>
        </p:txBody>
      </p:sp>
      <p:sp>
        <p:nvSpPr>
          <p:cNvPr id="135" name="Google Shape;135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nl"/>
              <a:t>Soms wil je meerdere voorwaarden checken, dat doe je met else if()</a:t>
            </a:r>
            <a:br>
              <a:rPr lang="nl"/>
            </a:br>
            <a:r>
              <a:rPr lang="nl"/>
              <a:t>Je kan zoveel else if() statements blijven toevoegen als je wilt</a:t>
            </a:r>
            <a:endParaRPr/>
          </a:p>
        </p:txBody>
      </p:sp>
      <p:pic>
        <p:nvPicPr>
          <p:cNvPr id="136" name="Google Shape;136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53085" y="1945175"/>
            <a:ext cx="6037850" cy="2623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If statements stapelen</a:t>
            </a:r>
            <a:endParaRPr/>
          </a:p>
        </p:txBody>
      </p:sp>
      <p:sp>
        <p:nvSpPr>
          <p:cNvPr id="142" name="Google Shape;142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Maar één blok kan worden uitgevoerd!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nl"/>
              <a:t>Als je 18 bent is de eerste conditie waar, de tweede print zal dus NOOIT worden uitgevoerd omdat de eerste al waar is!</a:t>
            </a:r>
            <a:endParaRPr/>
          </a:p>
        </p:txBody>
      </p:sp>
      <p:pic>
        <p:nvPicPr>
          <p:cNvPr id="143" name="Google Shape;143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44154" y="2471204"/>
            <a:ext cx="4717900" cy="2172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Geneste if statements</a:t>
            </a:r>
            <a:endParaRPr/>
          </a:p>
        </p:txBody>
      </p:sp>
      <p:sp>
        <p:nvSpPr>
          <p:cNvPr id="149" name="Google Shape;149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Soms wil je stap voor stap iets checken. Dan ga if statements in if statements plaatsen, dat noem je geneste if statements</a:t>
            </a:r>
            <a:endParaRPr/>
          </a:p>
        </p:txBody>
      </p:sp>
      <p:pic>
        <p:nvPicPr>
          <p:cNvPr id="150" name="Google Shape;150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73881" y="2082706"/>
            <a:ext cx="4796225" cy="2722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Geneste if statements</a:t>
            </a:r>
            <a:endParaRPr/>
          </a:p>
        </p:txBody>
      </p:sp>
      <p:sp>
        <p:nvSpPr>
          <p:cNvPr id="156" name="Google Shape;156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nl"/>
              <a:t>Geneste if statements kunnen nuttig zijn, maar in het voorbeeld kan je ook het 2de schrijven (logische operator).</a:t>
            </a:r>
            <a:endParaRPr/>
          </a:p>
        </p:txBody>
      </p:sp>
      <p:pic>
        <p:nvPicPr>
          <p:cNvPr id="157" name="Google Shape;157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7706" y="2072006"/>
            <a:ext cx="4796225" cy="2722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8" name="Google Shape;158;p2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71997" y="2183701"/>
            <a:ext cx="4205900" cy="1003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Werkblad</a:t>
            </a:r>
            <a:endParaRPr/>
          </a:p>
        </p:txBody>
      </p:sp>
      <p:sp>
        <p:nvSpPr>
          <p:cNvPr id="164" name="Google Shape;164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Vul het werkblad in, afmaken tegen de volgende les: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Bij vragen Slides, Google, Magister berichtje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Pas op met chatGPT, door het antwoord te laten genereren leer je niks voor de toets!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Datatypen</a:t>
            </a:r>
            <a:endParaRPr/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Number: Kunnen we mee rekenen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String: Tekst, kunnen we laten verschijnen en samenvoegen met +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Boolean: true of false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Verkeerd datatypen gebruiken heeft gevolgen: </a:t>
            </a:r>
            <a:r>
              <a:rPr lang="nl" u="sng">
                <a:solidFill>
                  <a:schemeClr val="hlink"/>
                </a:solidFill>
                <a:hlinkClick r:id="rId3"/>
              </a:rPr>
              <a:t>Ariane 5 lancering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Number van 64 bits proberen in 16 bits te krijgen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Onbemand, dus geen slachtoffers maar wel 370 miljoen dollar</a:t>
            </a:r>
            <a:r>
              <a:rPr lang="nl"/>
              <a:t>	</a:t>
            </a:r>
            <a:endParaRPr/>
          </a:p>
        </p:txBody>
      </p:sp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574963" y="2230488"/>
            <a:ext cx="1800225" cy="2543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Vergelijkingsoperatoren</a:t>
            </a:r>
            <a:endParaRPr/>
          </a:p>
        </p:txBody>
      </p:sp>
      <p:sp>
        <p:nvSpPr>
          <p:cNvPr id="70" name="Google Shape;70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Met numbers konden we rekenen, maar we kunnen ze ook vergelijken!</a:t>
            </a:r>
            <a:endParaRPr/>
          </a:p>
        </p:txBody>
      </p:sp>
      <p:sp>
        <p:nvSpPr>
          <p:cNvPr id="71" name="Google Shape;71;p15"/>
          <p:cNvSpPr txBox="1"/>
          <p:nvPr/>
        </p:nvSpPr>
        <p:spPr>
          <a:xfrm>
            <a:off x="793450" y="1757975"/>
            <a:ext cx="3165300" cy="16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Voorbeelden: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1800">
                <a:solidFill>
                  <a:schemeClr val="dk2"/>
                </a:solidFill>
              </a:rPr>
              <a:t>5 &gt; 3        // true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1800">
                <a:solidFill>
                  <a:schemeClr val="dk2"/>
                </a:solidFill>
              </a:rPr>
              <a:t>10 &lt;= 7      // false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1800">
                <a:solidFill>
                  <a:schemeClr val="dk2"/>
                </a:solidFill>
              </a:rPr>
              <a:t>age === 18    // true of false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72" name="Google Shape;72;p15"/>
          <p:cNvSpPr txBox="1"/>
          <p:nvPr/>
        </p:nvSpPr>
        <p:spPr>
          <a:xfrm>
            <a:off x="4720575" y="1748400"/>
            <a:ext cx="3165300" cy="16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Test</a:t>
            </a:r>
            <a:r>
              <a:rPr lang="nl" sz="1800">
                <a:solidFill>
                  <a:schemeClr val="dk2"/>
                </a:solidFill>
              </a:rPr>
              <a:t>: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var age = 17;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var legalDrinkingAge = 18;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age &gt;= </a:t>
            </a:r>
            <a:r>
              <a:rPr lang="nl" sz="1800">
                <a:solidFill>
                  <a:schemeClr val="dk2"/>
                </a:solidFill>
              </a:rPr>
              <a:t>legalDrinkingAge // ?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73" name="Google Shape;73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88301" y="3221601"/>
            <a:ext cx="3842307" cy="1646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Vergelijkingsoperatoren</a:t>
            </a:r>
            <a:endParaRPr/>
          </a:p>
        </p:txBody>
      </p:sp>
      <p:sp>
        <p:nvSpPr>
          <p:cNvPr id="79" name="Google Shape;79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Verschillende vergelijkings operatoren op een rijtje </a:t>
            </a:r>
            <a:br>
              <a:rPr lang="nl"/>
            </a:br>
            <a:r>
              <a:rPr lang="nl"/>
              <a:t>(in var x en y zit een number):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x &lt; y		➽ is x kleiner dan y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x &gt; y		➽ is x groter dan y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x &lt;= y	➽ is x kleiner of gelijk aan y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x &gt;= y	➽ is x groter of gelijk aan y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x === y	➽ is x gelijk aan y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x !== y	➽ is x niet gelijk aan y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Het antwoord van een vergelijking is altijd een boolean (true or false)</a:t>
            </a:r>
            <a:endParaRPr/>
          </a:p>
        </p:txBody>
      </p:sp>
      <p:pic>
        <p:nvPicPr>
          <p:cNvPr id="80" name="Google Shape;8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31351" y="1714413"/>
            <a:ext cx="4000950" cy="1714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Logische operatoren</a:t>
            </a:r>
            <a:endParaRPr/>
          </a:p>
        </p:txBody>
      </p:sp>
      <p:sp>
        <p:nvSpPr>
          <p:cNvPr id="86" name="Google Shape;86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Met numbers kunnen we rekenen en vergelijkingen maken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Met booleans </a:t>
            </a:r>
            <a:r>
              <a:rPr lang="nl"/>
              <a:t>kunnen</a:t>
            </a:r>
            <a:r>
              <a:rPr lang="nl"/>
              <a:t> we logische vergelijkingen (en, of en niet) maken</a:t>
            </a:r>
            <a:endParaRPr/>
          </a:p>
        </p:txBody>
      </p:sp>
      <p:sp>
        <p:nvSpPr>
          <p:cNvPr id="87" name="Google Shape;87;p17"/>
          <p:cNvSpPr txBox="1"/>
          <p:nvPr/>
        </p:nvSpPr>
        <p:spPr>
          <a:xfrm>
            <a:off x="654450" y="2185700"/>
            <a:ext cx="3165300" cy="270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Voorbeelden: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true &amp;&amp; false        // false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true || false     	// true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!true    			// false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Welk teken is en?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Welk teken is of?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Welk teken is niet?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88" name="Google Shape;88;p17"/>
          <p:cNvSpPr txBox="1"/>
          <p:nvPr/>
        </p:nvSpPr>
        <p:spPr>
          <a:xfrm>
            <a:off x="4069400" y="2185700"/>
            <a:ext cx="3165300" cy="270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Combinaties: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(true || false) &amp;&amp; (!true) //?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false || false || true //?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(false || false) &amp;&amp; true //?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Eerste die uitkomst weet gaat staan en krijgt snoepje!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Logische operatoren</a:t>
            </a:r>
            <a:endParaRPr/>
          </a:p>
        </p:txBody>
      </p:sp>
      <p:sp>
        <p:nvSpPr>
          <p:cNvPr id="94" name="Google Shape;94;p18"/>
          <p:cNvSpPr txBox="1"/>
          <p:nvPr>
            <p:ph idx="1" type="body"/>
          </p:nvPr>
        </p:nvSpPr>
        <p:spPr>
          <a:xfrm>
            <a:off x="311700" y="1017725"/>
            <a:ext cx="8520600" cy="264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Verschillende operatoren op een rijtje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l"/>
              <a:t>(in var x en y zit een boolean):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x &amp;&amp; y	</a:t>
            </a:r>
            <a:r>
              <a:rPr lang="nl" sz="1400"/>
              <a:t>➽ x en 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x || y 	</a:t>
            </a:r>
            <a:r>
              <a:rPr lang="nl" sz="1400"/>
              <a:t>➽ x of 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!x		</a:t>
            </a:r>
            <a:r>
              <a:rPr lang="nl" sz="1400"/>
              <a:t>➽ niet x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l"/>
              <a:t>Maakt volgorde van variabele uit?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nl"/>
              <a:t>Maakt volgorde van operatoren in combinaties uit?</a:t>
            </a:r>
            <a:endParaRPr/>
          </a:p>
        </p:txBody>
      </p:sp>
      <p:sp>
        <p:nvSpPr>
          <p:cNvPr id="95" name="Google Shape;95;p18"/>
          <p:cNvSpPr txBox="1"/>
          <p:nvPr/>
        </p:nvSpPr>
        <p:spPr>
          <a:xfrm>
            <a:off x="311700" y="3586550"/>
            <a:ext cx="6822300" cy="90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Volgorde operatoren maakt uit!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AutoNum type="arabicParenR"/>
            </a:pPr>
            <a:r>
              <a:rPr lang="nl" sz="1800">
                <a:solidFill>
                  <a:schemeClr val="dk2"/>
                </a:solidFill>
              </a:rPr>
              <a:t>Haakjes 		2) ! 		3) &amp;&amp;	4) ||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96" name="Google Shape;96;p18"/>
          <p:cNvSpPr txBox="1"/>
          <p:nvPr/>
        </p:nvSpPr>
        <p:spPr>
          <a:xfrm>
            <a:off x="418650" y="4367225"/>
            <a:ext cx="6822300" cy="47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true &amp;&amp; !false || false 	// ?</a:t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97" name="Google Shape;97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56331" y="263075"/>
            <a:ext cx="3675975" cy="2753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If else statement</a:t>
            </a:r>
            <a:endParaRPr/>
          </a:p>
        </p:txBody>
      </p:sp>
      <p:sp>
        <p:nvSpPr>
          <p:cNvPr id="103" name="Google Shape;103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Tot nu toe voerden we alle code stap voor stap uit.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Functies werden uitgevoerd als ze werden aangeroepen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Soms willen we code alleen uitvoeren in bepaalde gevallen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l"/>
              <a:t>Voorbeeld: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Als je 18 of ouder bent 	➽ toegang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Als je jonger bent 		➽ geen toegang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If else statement</a:t>
            </a:r>
            <a:endParaRPr/>
          </a:p>
        </p:txBody>
      </p:sp>
      <p:sp>
        <p:nvSpPr>
          <p:cNvPr id="109" name="Google Shape;109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Dat doen we met een if- else statement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AutoNum type="arabicParenR"/>
            </a:pPr>
            <a:r>
              <a:rPr lang="nl"/>
              <a:t>Controleer een bepaalde voorwaarde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nl"/>
              <a:t>Als die waar is gebeurt er iets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nl"/>
              <a:t>Als die niet waar is gebeurt er iets anders (of niets)</a:t>
            </a:r>
            <a:endParaRPr/>
          </a:p>
        </p:txBody>
      </p:sp>
      <p:pic>
        <p:nvPicPr>
          <p:cNvPr id="110" name="Google Shape;110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78751" y="42775"/>
            <a:ext cx="3680700" cy="2068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863577" y="3353800"/>
            <a:ext cx="3280425" cy="1843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If statement</a:t>
            </a:r>
            <a:endParaRPr/>
          </a:p>
        </p:txBody>
      </p:sp>
      <p:sp>
        <p:nvSpPr>
          <p:cNvPr id="117" name="Google Shape;117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Als we enkel iets moeten doen als de voorwaarde klopt dan ziet het er zo uit: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18" name="Google Shape;118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0247" y="3501060"/>
            <a:ext cx="5354275" cy="1131675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21"/>
          <p:cNvSpPr txBox="1"/>
          <p:nvPr/>
        </p:nvSpPr>
        <p:spPr>
          <a:xfrm>
            <a:off x="5445075" y="1821763"/>
            <a:ext cx="3496800" cy="11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nl" sz="1800">
                <a:solidFill>
                  <a:schemeClr val="dk2"/>
                </a:solidFill>
              </a:rPr>
              <a:t>Tussen () komt de voorwaarde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nl" sz="1800">
                <a:solidFill>
                  <a:schemeClr val="dk2"/>
                </a:solidFill>
              </a:rPr>
              <a:t>Tussen de {} komt de code die uitgevoerd moet worden</a:t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120" name="Google Shape;120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80250" y="1859199"/>
            <a:ext cx="4852786" cy="1090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